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sz="1600" b="1">
                <a:solidFill>
                  <a:schemeClr val="tx1"/>
                </a:solidFill>
              </a:rPr>
              <a:t>絵馬（紐付き</a:t>
            </a:r>
            <a:r>
              <a:rPr lang="ja-JP" altLang="ja-JP" sz="1600" b="1"/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160×105×10mm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フルカラーUV印刷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木（ポプラ）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天然木の温もりを感じられる木製絵馬は、自由にイラストや文字を書き込める、手作り体験にぴったりのアイテムです。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色鉛筆やマーカーなどを使って思い思いのデザインを表現することも可能です。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新年のイベントはもちろん、受験祈願、卒業記念、ワークショップ、地域行事、学校イベントなど幅広いシーンで活用いただけます。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企業・団体向けの名入れやオリジナルデザインにも対応しており、神社仏閣の授与品、観光土産、販促キャンペーン、記念品などにもおすすめです。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232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585</cp:revision>
  <cp:lastPrinted>2021-10-13T13:51:27Z</cp:lastPrinted>
  <dcterms:created xsi:type="dcterms:W3CDTF">2013-12-25T09:34:24Z</dcterms:created>
  <dcterms:modified xsi:type="dcterms:W3CDTF">2026-06-17T02:51:32Z</dcterms:modified>
</cp:coreProperties>
</file>