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フラワー</a:t>
            </a:r>
            <a:r>
              <a:rPr lang="en-US" altLang="ja-JP" sz="1600" b="1" dirty="0">
                <a:solidFill>
                  <a:schemeClr val="tx1"/>
                </a:solidFill>
              </a:rPr>
              <a:t>5</a:t>
            </a:r>
            <a:r>
              <a:rPr lang="ja-JP" altLang="en-US" sz="1600" b="1">
                <a:solidFill>
                  <a:schemeClr val="tx1"/>
                </a:solidFill>
              </a:rPr>
              <a:t>色ペン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φ96×18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色シルク、フルカラー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フラワー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色ペンは、かわいい形の鮮やか発色ペンです！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にぎって描くことができます。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つで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色出ます。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学校記念品や、塾のノベルティなどにもおすすめです。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17926</TotalTime>
  <Words>164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2026-07-11T15:57:26Z</dcterms:modified>
</cp:coreProperties>
</file>