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34211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ペン立て時計（小物入れ付き）</a:t>
            </a:r>
            <a:endParaRPr lang="ja-JP" altLang="ja-JP" sz="1600" b="1">
              <a:solidFill>
                <a:schemeClr val="tx1"/>
              </a:solidFill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l-GR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φ85×110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364442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色パッド印刷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HIPS</a:t>
            </a:r>
            <a:r>
              <a:rPr lang="ja-JP" altLang="en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、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鉄、ゴム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620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ペン立て・時計・小物入れが一つになった便利な卓上アイテムです。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時刻表示・日付表示・アラーム・温度計機能を搭載し、デスク周りで快適に使用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できます。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ペンや文具、小物をすっきり整理できるため、企業の記念品や周年記念品、卒業記念品、ノベルティグッズにもおすすめです。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備考：ボタン電池（</a:t>
            </a:r>
            <a:r>
              <a:rPr lang="en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LR44</a:t>
            </a:r>
            <a:r>
              <a:rPr lang="ja-JP" altLang="en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）</a:t>
            </a:r>
            <a:r>
              <a:rPr lang="en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個使用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17940</TotalTime>
  <Words>206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588</cp:revision>
  <cp:lastPrinted>2021-10-13T13:51:27Z</cp:lastPrinted>
  <dcterms:created xsi:type="dcterms:W3CDTF">2013-12-25T09:34:24Z</dcterms:created>
  <dcterms:modified xsi:type="dcterms:W3CDTF">2026-07-11T16:30:34Z</dcterms:modified>
</cp:coreProperties>
</file>