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5" d="100"/>
          <a:sy n="115" d="100"/>
        </p:scale>
        <p:origin x="2192" y="20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2026/7/12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2026/7/12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2026/7/12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2026/7/12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2026/7/12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2026/7/12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2026/7/12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2026/7/12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2026/7/12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2026/7/12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2026/7/12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2026/7/12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2026/7/12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34211" y="973113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7" y="153867"/>
            <a:ext cx="5904657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ja-JP" altLang="en-US" sz="1600" b="1">
                <a:solidFill>
                  <a:schemeClr val="tx1"/>
                </a:solidFill>
              </a:rPr>
              <a:t>シースルークロック</a:t>
            </a:r>
            <a:endParaRPr lang="ja-JP" altLang="ja-JP" sz="1600" b="1">
              <a:solidFill>
                <a:schemeClr val="tx1"/>
              </a:solidFill>
            </a:endParaRP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約</a:t>
            </a:r>
            <a:r>
              <a:rPr lang="en-US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66×142×55</a:t>
            </a:r>
            <a:r>
              <a:rPr lang="en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364442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色パッド印刷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ABS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20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営業日以上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6"/>
            <a:ext cx="5328592" cy="149620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液晶表示が際立つスタイリッシュなシースルークロックです。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時計・カレンダー・アラーム・スヌーズ・温度計の</a:t>
            </a:r>
            <a:r>
              <a:rPr lang="en-US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5</a:t>
            </a:r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つの機能を搭載し、日常使いに便利なアイテムです。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視認性の高い液晶画面で時刻や日付を確認しやすく、オフィスや自宅のデスク、ベッドサイドなど幅広いシーンで活躍します。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既製品印刷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備考：単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4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電池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3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本使用（別売）</a:t>
            </a:r>
            <a:endParaRPr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17941</TotalTime>
  <Words>191</Words>
  <Application>Microsoft Macintosh PowerPoint</Application>
  <PresentationFormat>ユーザー設定</PresentationFormat>
  <Paragraphs>37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588</cp:revision>
  <cp:lastPrinted>2021-10-13T13:51:27Z</cp:lastPrinted>
  <dcterms:created xsi:type="dcterms:W3CDTF">2013-12-25T09:34:24Z</dcterms:created>
  <dcterms:modified xsi:type="dcterms:W3CDTF">2026-07-11T16:29:09Z</dcterms:modified>
</cp:coreProperties>
</file>