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2026/7/12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34211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アルミ名刺入れ</a:t>
            </a:r>
            <a:endParaRPr lang="ja-JP" altLang="ja-JP" sz="1600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93×59×5.5mm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364442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アルミニウム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9620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オリジナル印刷に対応したアルミ名刺入れです。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高級感のあるアルミ素材を使用しており、卒業記念品や入学記念品、入社記念品、周年記念品などにおすすめです。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実用的なビジネスアイテムのため、長く使える記念品として喜ばれます。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17952</TotalTime>
  <Words>169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601</cp:revision>
  <cp:lastPrinted>2021-10-13T13:51:27Z</cp:lastPrinted>
  <dcterms:created xsi:type="dcterms:W3CDTF">2013-12-25T09:34:24Z</dcterms:created>
  <dcterms:modified xsi:type="dcterms:W3CDTF">2026-07-11T17:00:09Z</dcterms:modified>
</cp:coreProperties>
</file>