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211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ウッド調</a:t>
            </a:r>
            <a:r>
              <a:rPr lang="en" altLang="ja-JP" sz="1600" b="1" dirty="0">
                <a:solidFill>
                  <a:schemeClr val="tx1"/>
                </a:solidFill>
              </a:rPr>
              <a:t>LED</a:t>
            </a:r>
            <a:r>
              <a:rPr lang="ja-JP" altLang="en-US" sz="1600" b="1">
                <a:solidFill>
                  <a:schemeClr val="tx1"/>
                </a:solidFill>
              </a:rPr>
              <a:t>クロック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63×63×63mm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フルカラー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MDF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時計・カレンダー・温度表示・アラーム機能を搭載した、多機能なウッド調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LED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クロックです。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コンパクトなキューブ型で、デスクやベッドサイドにもすっきり設置できます。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木目調の落ち着いたデザインがお部屋やオフィスになじみやすく、実用性の高いアイテムです。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ノベルティや記念品、販促グッズにもおすすめです。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備考：取扱説明書、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USB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コード付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17938</TotalTime>
  <Words>188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586</cp:revision>
  <cp:lastPrinted>2021-10-13T13:51:27Z</cp:lastPrinted>
  <dcterms:created xsi:type="dcterms:W3CDTF">2013-12-25T09:34:24Z</dcterms:created>
  <dcterms:modified xsi:type="dcterms:W3CDTF">2026-07-11T16:23:10Z</dcterms:modified>
</cp:coreProperties>
</file>