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星型</a:t>
            </a:r>
            <a:r>
              <a:rPr lang="en-US" altLang="ja-JP" sz="1600" b="1" dirty="0">
                <a:solidFill>
                  <a:schemeClr val="tx1"/>
                </a:solidFill>
              </a:rPr>
              <a:t>5</a:t>
            </a:r>
            <a:r>
              <a:rPr lang="ja-JP" altLang="en-US" sz="1600" b="1">
                <a:solidFill>
                  <a:schemeClr val="tx1"/>
                </a:solidFill>
              </a:rPr>
              <a:t>色ペン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18051" y="15980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103×110×12.3mm</a:t>
            </a:r>
            <a:r>
              <a:rPr lang="ja-JP" altLang="ja-JP"/>
              <a:t>103×110×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色シルク、フルカラー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星形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色ペンは、かわいい形の鮮やかな発色のペンです！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にぎって描くことができ、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つで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色出ます。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学校の記念品や塾のノベルティはもちろん、お子さま向けイベントのノベルティにもおすすめです！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178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576</cp:revision>
  <cp:lastPrinted>2021-10-13T13:51:27Z</cp:lastPrinted>
  <dcterms:created xsi:type="dcterms:W3CDTF">2013-12-25T09:34:24Z</dcterms:created>
  <dcterms:modified xsi:type="dcterms:W3CDTF">2026-07-14T01:57:43Z</dcterms:modified>
</cp:coreProperties>
</file>