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12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en" altLang="ja-JP" sz="1600" b="1" dirty="0">
                <a:solidFill>
                  <a:schemeClr val="tx1"/>
                </a:solidFill>
              </a:rPr>
              <a:t>A4</a:t>
            </a:r>
            <a:r>
              <a:rPr lang="ja-JP" altLang="en-US" sz="1600" b="1">
                <a:solidFill>
                  <a:schemeClr val="tx1"/>
                </a:solidFill>
              </a:rPr>
              <a:t>クリアブック（</a:t>
            </a:r>
            <a:r>
              <a:rPr lang="en-US" altLang="ja-JP" sz="1600" b="1" dirty="0">
                <a:solidFill>
                  <a:schemeClr val="tx1"/>
                </a:solidFill>
              </a:rPr>
              <a:t>40</a:t>
            </a:r>
            <a:r>
              <a:rPr lang="ja-JP" altLang="en-US" sz="1600" b="1">
                <a:solidFill>
                  <a:schemeClr val="tx1"/>
                </a:solidFill>
              </a:rPr>
              <a:t>ポケット）</a:t>
            </a:r>
            <a:endParaRPr lang="ja-JP" altLang="ja-JP" sz="1600" b="1">
              <a:solidFill>
                <a:schemeClr val="tx1"/>
              </a:solidFill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309×235×26mm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364442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色シルク印刷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620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クリアブック（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ポケット）は、縦入れタイプの収納しやすいファイルです！</a:t>
            </a:r>
            <a:b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かさばらずに収納でき、バッグにもすっきり収まります。</a:t>
            </a:r>
            <a:b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全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色の豊富なカラーバリエーションをご用意しており、学校や企業ごとの色分けにも便利です。ご希望のカラーは用紙選択よりお選びいただけます。</a:t>
            </a:r>
            <a:b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学校や会社の資料管理はもちろん、学生の課題や学習資料の整理にもおすすめです！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17933</TotalTime>
  <Words>208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582</cp:revision>
  <cp:lastPrinted>2021-10-13T13:51:27Z</cp:lastPrinted>
  <dcterms:created xsi:type="dcterms:W3CDTF">2013-12-25T09:34:24Z</dcterms:created>
  <dcterms:modified xsi:type="dcterms:W3CDTF">2026-07-14T02:32:03Z</dcterms:modified>
</cp:coreProperties>
</file>