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1272" y="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" altLang="ja-JP" sz="1600" b="1" dirty="0">
                <a:solidFill>
                  <a:schemeClr val="tx1"/>
                </a:solidFill>
              </a:rPr>
              <a:t>A4</a:t>
            </a:r>
            <a:r>
              <a:rPr lang="ja-JP" altLang="en-US" sz="1600" b="1">
                <a:solidFill>
                  <a:schemeClr val="tx1"/>
                </a:solidFill>
              </a:rPr>
              <a:t>クリアブック（</a:t>
            </a:r>
            <a:r>
              <a:rPr lang="en-US" altLang="ja-JP" sz="1600" b="1" dirty="0">
                <a:solidFill>
                  <a:schemeClr val="tx1"/>
                </a:solidFill>
              </a:rPr>
              <a:t>32</a:t>
            </a:r>
            <a:r>
              <a:rPr lang="ja-JP" altLang="en-US" sz="1600" b="1">
                <a:solidFill>
                  <a:schemeClr val="tx1"/>
                </a:solidFill>
              </a:rPr>
              <a:t>ポケット）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309×235×21mm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クリアブック（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ポケット）は、見開き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ページで使える横入れタイプの収納しやすいファイルです！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かさばらずに収納でき、バッグにもすっきり収まります。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色の豊富なカラーバリエーションをご用意しており、学校や企業ごとの色分けにも便利です。ご希望のカラーは用紙選択よりお選びいただけます。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学校や会社の資料管理はもちろん、学生の課題や学習資料の整理にもおすすめです！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212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580</cp:revision>
  <cp:lastPrinted>2021-10-13T13:51:27Z</cp:lastPrinted>
  <dcterms:created xsi:type="dcterms:W3CDTF">2013-12-25T09:34:24Z</dcterms:created>
  <dcterms:modified xsi:type="dcterms:W3CDTF">2026-07-14T02:36:19Z</dcterms:modified>
</cp:coreProperties>
</file>