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12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en" altLang="ja-JP" sz="1600" b="1" dirty="0">
                <a:solidFill>
                  <a:schemeClr val="tx1"/>
                </a:solidFill>
              </a:rPr>
              <a:t>A4</a:t>
            </a:r>
            <a:r>
              <a:rPr lang="ja-JP" altLang="en-US" sz="1600" b="1">
                <a:solidFill>
                  <a:schemeClr val="tx1"/>
                </a:solidFill>
              </a:rPr>
              <a:t>薄型クリアブック（</a:t>
            </a:r>
            <a:r>
              <a:rPr lang="en-US" altLang="ja-JP" sz="1600" b="1" dirty="0">
                <a:solidFill>
                  <a:schemeClr val="tx1"/>
                </a:solidFill>
              </a:rPr>
              <a:t>10</a:t>
            </a:r>
            <a:r>
              <a:rPr lang="ja-JP" altLang="en-US" sz="1600" b="1">
                <a:solidFill>
                  <a:schemeClr val="tx1"/>
                </a:solidFill>
              </a:rPr>
              <a:t>ポケット）</a:t>
            </a:r>
            <a:endParaRPr lang="ja-JP" altLang="ja-JP" sz="1600"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rgbClr val="333333"/>
                </a:solidFill>
                <a:latin typeface="Meiryo" panose="020B0604030504040204" pitchFamily="34" charset="-128"/>
                <a:ea typeface="Meiryo" panose="020B0604030504040204" pitchFamily="34" charset="-128"/>
              </a:rPr>
              <a:t>235×310mm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rgbClr val="333333"/>
                </a:solidFill>
                <a:latin typeface="Meiryo" panose="020B0604030504040204" pitchFamily="34" charset="-128"/>
                <a:ea typeface="Meiryo" panose="020B0604030504040204" pitchFamily="34" charset="-128"/>
              </a:rPr>
              <a:t>1</a:t>
            </a:r>
            <a:r>
              <a:rPr lang="ja-JP" altLang="en-US" sz="1000">
                <a:solidFill>
                  <a:srgbClr val="333333"/>
                </a:solidFill>
                <a:latin typeface="Meiryo" panose="020B0604030504040204" pitchFamily="34" charset="-128"/>
                <a:ea typeface="Meiryo" panose="020B0604030504040204" pitchFamily="34" charset="-128"/>
              </a:rPr>
              <a:t>色シルク印刷</a:t>
            </a:r>
            <a:endParaRPr lang="en-US" altLang="ja-JP" sz="1000" dirty="0">
              <a:solidFill>
                <a:srgbClr val="333333"/>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rgbClr val="333333"/>
                </a:solidFill>
                <a:latin typeface="Meiryo" panose="020B0604030504040204" pitchFamily="34" charset="-128"/>
                <a:ea typeface="Meiryo" panose="020B0604030504040204" pitchFamily="34" charset="-128"/>
              </a:rPr>
              <a:t>PP</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dirty="0">
                <a:solidFill>
                  <a:srgbClr val="333333"/>
                </a:solidFill>
                <a:latin typeface="Meiryo" panose="020B0604030504040204" pitchFamily="34" charset="-128"/>
                <a:ea typeface="Meiryo" panose="020B0604030504040204" pitchFamily="34" charset="-128"/>
              </a:rPr>
              <a:t>A4</a:t>
            </a:r>
            <a:r>
              <a:rPr lang="ja-JP" altLang="en-US" sz="1000">
                <a:solidFill>
                  <a:srgbClr val="333333"/>
                </a:solidFill>
                <a:latin typeface="Meiryo" panose="020B0604030504040204" pitchFamily="34" charset="-128"/>
                <a:ea typeface="Meiryo" panose="020B0604030504040204" pitchFamily="34" charset="-128"/>
              </a:rPr>
              <a:t>薄型クリアブックは、横入れタイプのファイルです。表紙が透明なので中身を活かしたまま収納できて便利です！</a:t>
            </a:r>
            <a:br>
              <a:rPr lang="ja-JP" altLang="en-US" sz="1000">
                <a:solidFill>
                  <a:srgbClr val="333333"/>
                </a:solidFill>
                <a:latin typeface="Meiryo" panose="020B0604030504040204" pitchFamily="34" charset="-128"/>
                <a:ea typeface="Meiryo" panose="020B0604030504040204" pitchFamily="34" charset="-128"/>
              </a:rPr>
            </a:br>
            <a:r>
              <a:rPr lang="ja-JP" altLang="en-US" sz="1000">
                <a:solidFill>
                  <a:srgbClr val="333333"/>
                </a:solidFill>
                <a:latin typeface="Meiryo" panose="020B0604030504040204" pitchFamily="34" charset="-128"/>
                <a:ea typeface="Meiryo" panose="020B0604030504040204" pitchFamily="34" charset="-128"/>
              </a:rPr>
              <a:t>かさばらずに収納でき、バッグにもすっきり収まります。</a:t>
            </a:r>
            <a:br>
              <a:rPr lang="ja-JP" altLang="en-US" sz="1000">
                <a:solidFill>
                  <a:srgbClr val="333333"/>
                </a:solidFill>
                <a:latin typeface="Meiryo" panose="020B0604030504040204" pitchFamily="34" charset="-128"/>
                <a:ea typeface="Meiryo" panose="020B0604030504040204" pitchFamily="34" charset="-128"/>
              </a:rPr>
            </a:br>
            <a:r>
              <a:rPr lang="ja-JP" altLang="en-US" sz="1000">
                <a:solidFill>
                  <a:srgbClr val="333333"/>
                </a:solidFill>
                <a:latin typeface="Meiryo" panose="020B0604030504040204" pitchFamily="34" charset="-128"/>
                <a:ea typeface="Meiryo" panose="020B0604030504040204" pitchFamily="34" charset="-128"/>
              </a:rPr>
              <a:t>全</a:t>
            </a:r>
            <a:r>
              <a:rPr lang="en-US" altLang="ja-JP" sz="1000" dirty="0">
                <a:solidFill>
                  <a:srgbClr val="333333"/>
                </a:solidFill>
                <a:latin typeface="Meiryo" panose="020B0604030504040204" pitchFamily="34" charset="-128"/>
                <a:ea typeface="Meiryo" panose="020B0604030504040204" pitchFamily="34" charset="-128"/>
              </a:rPr>
              <a:t>6</a:t>
            </a:r>
            <a:r>
              <a:rPr lang="ja-JP" altLang="en-US" sz="1000">
                <a:solidFill>
                  <a:srgbClr val="333333"/>
                </a:solidFill>
                <a:latin typeface="Meiryo" panose="020B0604030504040204" pitchFamily="34" charset="-128"/>
                <a:ea typeface="Meiryo" panose="020B0604030504040204" pitchFamily="34" charset="-128"/>
              </a:rPr>
              <a:t>色の豊富なカラーバリエーションをご用意しており、学校や企業ごとの色分けにも便利です。ご希望のカラーは用紙選択よりお選びいただけます。</a:t>
            </a:r>
            <a:br>
              <a:rPr lang="ja-JP" altLang="en-US" sz="1000">
                <a:solidFill>
                  <a:srgbClr val="333333"/>
                </a:solidFill>
                <a:latin typeface="Meiryo" panose="020B0604030504040204" pitchFamily="34" charset="-128"/>
                <a:ea typeface="Meiryo" panose="020B0604030504040204" pitchFamily="34" charset="-128"/>
              </a:rPr>
            </a:br>
            <a:r>
              <a:rPr lang="ja-JP" altLang="en-US" sz="1000">
                <a:solidFill>
                  <a:srgbClr val="333333"/>
                </a:solidFill>
                <a:latin typeface="Meiryo" panose="020B0604030504040204" pitchFamily="34" charset="-128"/>
                <a:ea typeface="Meiryo" panose="020B0604030504040204" pitchFamily="34" charset="-128"/>
              </a:rPr>
              <a:t>オリジナルの譜面ファイルや通知表ファイル、会社案内や営業資料を収納するファイルとしてもご活用いただけます。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17928</TotalTime>
  <Words>217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577</cp:revision>
  <cp:lastPrinted>2021-10-13T13:51:27Z</cp:lastPrinted>
  <dcterms:created xsi:type="dcterms:W3CDTF">2013-12-25T09:34:24Z</dcterms:created>
  <dcterms:modified xsi:type="dcterms:W3CDTF">2026-07-14T02:42:23Z</dcterms:modified>
</cp:coreProperties>
</file>