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0" d="100"/>
          <a:sy n="110" d="100"/>
        </p:scale>
        <p:origin x="2688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ペーパーウェイト Φ60mm（2Dレーザー加工）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φ60×12mm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7" y="2040452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2Dレーザー加工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ウルトラクリアガラス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最新のレーザー彫刻技術により、ガラス内部に文字やロゴ、デザインを表現可能な高級感あふれるペーパーウェイトです。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>
                <a:solidFill>
                  <a:schemeClr val="tx1"/>
                </a:solidFill>
              </a:rPr>
              <a:t>ガラスの内側に彫刻を施すため、美しい透明感と奥行きのある仕上がりをお楽しみいただけます。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>
                <a:solidFill>
                  <a:schemeClr val="tx1"/>
                </a:solidFill>
              </a:rPr>
              <a:t>企業ロゴや社名、メッセージ、オリジナルデザインの名入れに対応しており、周年記念品、表彰楯、退職記念、創立記念、贈答品など幅広いシーンで活用いただけます。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>
                <a:solidFill>
                  <a:schemeClr val="tx1"/>
                </a:solidFill>
              </a:rPr>
              <a:t>存在感のあるデザインと上質な質感が、企業のブランド価値や感謝の気持ちを印象的に演出。特別な瞬間を形に残す、オリジナルガラス記念品としておすすめです。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247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564</cp:revision>
  <cp:lastPrinted>2021-10-13T13:51:27Z</cp:lastPrinted>
  <dcterms:created xsi:type="dcterms:W3CDTF">2013-12-25T09:34:24Z</dcterms:created>
  <dcterms:modified xsi:type="dcterms:W3CDTF">2026-06-17T01:54:13Z</dcterms:modified>
</cp:coreProperties>
</file>