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0" d="100"/>
          <a:sy n="110" d="100"/>
        </p:scale>
        <p:origin x="268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ja-JP" sz="1600" b="1">
                <a:solidFill>
                  <a:schemeClr val="tx1"/>
                </a:solidFill>
              </a:rPr>
              <a:t>ダイヤカットペーパーウェイト Φ75mm（2Dレーザー加工）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φ</a:t>
            </a:r>
            <a:r>
              <a:rPr lang="en-US" altLang="ja-JP" sz="1000" dirty="0">
                <a:solidFill>
                  <a:schemeClr val="tx1"/>
                </a:solidFill>
              </a:rPr>
              <a:t>75</a:t>
            </a:r>
            <a:r>
              <a:rPr lang="ja-JP" altLang="ja-JP" sz="1000">
                <a:solidFill>
                  <a:schemeClr val="tx1"/>
                </a:solidFill>
              </a:rPr>
              <a:t>×1</a:t>
            </a:r>
            <a:r>
              <a:rPr lang="en-US" altLang="ja-JP" sz="1000" dirty="0">
                <a:solidFill>
                  <a:schemeClr val="tx1"/>
                </a:solidFill>
              </a:rPr>
              <a:t>5</a:t>
            </a:r>
            <a:r>
              <a:rPr lang="ja-JP" altLang="ja-JP" sz="1000">
                <a:solidFill>
                  <a:schemeClr val="tx1"/>
                </a:solidFill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7" y="2040452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2Dレーザー加工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ガラス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最新のレーザー彫刻技術により、ガラス内部に文字やロゴ、デザインを表現可能な高級感あふれるペーパーウェイトです。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ガラスの内側に彫刻を施すため、美しい透明感と奥行きのある仕上がりをお楽しみいただけます。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企業ロゴや社名、メッセージ、オリジナルデザインの名入れに対応しており、周年記念品、表彰楯、退職記念、創立記念、贈答品など幅広いシーンで活用いただけます。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存在感のあるデザインと上質な質感が、企業のブランド価値や感謝の気持ちを印象的に演出。特別な瞬間を形に残す、オリジナルガラス記念品としておすすめです。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248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566</cp:revision>
  <cp:lastPrinted>2021-10-13T13:51:27Z</cp:lastPrinted>
  <dcterms:created xsi:type="dcterms:W3CDTF">2013-12-25T09:34:24Z</dcterms:created>
  <dcterms:modified xsi:type="dcterms:W3CDTF">2026-06-17T01:54:29Z</dcterms:modified>
</cp:coreProperties>
</file>