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ペーパーウェイト Φ75mm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</a:t>
            </a:r>
            <a:r>
              <a:rPr lang="en-US" altLang="ja-JP" sz="1000" dirty="0">
                <a:solidFill>
                  <a:schemeClr val="tx1"/>
                </a:solidFill>
              </a:rPr>
              <a:t>75</a:t>
            </a:r>
            <a:r>
              <a:rPr lang="ja-JP" altLang="ja-JP" sz="1000">
                <a:solidFill>
                  <a:schemeClr val="tx1"/>
                </a:solidFill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</a:rPr>
              <a:t>9</a:t>
            </a:r>
            <a:r>
              <a:rPr lang="ja-JP" altLang="ja-JP" sz="1000">
                <a:solidFill>
                  <a:schemeClr val="tx1"/>
                </a:solidFill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フルカラー写真加工or1色シルク印刷orサンドブラスト加工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美しい光沢を持つクリスタル素材を使用した、フルカラー印刷対応可能なオリジナルペーパーウェイトです。写真やイラスト、企業ロゴなどを鮮やかに表現でき、大切な思い出やブランドメッセージを特別なかたちで残せ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高級感あふれるクリスタルの透明感と、フルカラーならではの豊かな表現力が魅力。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企業の周年記念品や表彰記念、卒業・卒団記念、イベントグッズなど、幅広いシーンでご活用いただけます。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ロゴ・企業名の名入れやオリジナルデザインに対応しており、感謝の気持ちや記念の瞬間を印象的に演出！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実用性と記念性を兼ね備えた、長く大切にしていただけるオリジナルグッズです。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252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2026-06-17T01:25:10Z</dcterms:modified>
</cp:coreProperties>
</file>