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ja-JP" sz="1600" b="1" i="0">
                <a:solidFill>
                  <a:srgbClr val="333333"/>
                </a:solidFill>
                <a:effectLst/>
                <a:latin typeface="Meiryo" panose="020B0604030504040204" pitchFamily="34" charset="-128"/>
                <a:ea typeface="Meiryo" panose="020B0604030504040204" pitchFamily="34" charset="-128"/>
              </a:rPr>
              <a:t>ペーパーウェイト Φ75mm（ブルー）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φ75×12mm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フルカラー写真加工or1色シルク印刷orサンドブラスト加工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ガラス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b="0" i="0">
                <a:solidFill>
                  <a:srgbClr val="333333"/>
                </a:solidFill>
                <a:effectLst/>
                <a:latin typeface="Meiryo" panose="020B0604030504040204" pitchFamily="34" charset="-128"/>
                <a:ea typeface="Meiryo" panose="020B0604030504040204" pitchFamily="34" charset="-128"/>
              </a:rPr>
              <a:t>美しく透き通るブルークリスタルが印象的な、名入れ対応のオリジナルペーパーウェイトです。透明感のある鮮やかなブルーカラーが、企業ロゴやメッセージをより一層引き立て、特別な記念品として上質な存在感を演出し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お求めやすい価格で、ガラス内部に文字やデザインを立体的に表現する2Dレーザー彫刻加工に対応。</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高級感のある仕上がりで、周年記念や表彰記念、卒業・卒団記念、販促キャンペーンなど幅広いシーンでご活用いただけます。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ロゴ・企業名の名入れやオリジナルデザインにも対応しており、企業の想いや感謝の気持ちを印象的に伝えるオリジナル記念品としておすすめです。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255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568</cp:revision>
  <cp:lastPrinted>2021-10-13T13:51:27Z</cp:lastPrinted>
  <dcterms:created xsi:type="dcterms:W3CDTF">2013-12-25T09:34:24Z</dcterms:created>
  <dcterms:modified xsi:type="dcterms:W3CDTF">2026-06-17T01:28:07Z</dcterms:modified>
</cp:coreProperties>
</file>