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0" d="100"/>
          <a:sy n="110" d="100"/>
        </p:scale>
        <p:origin x="2688"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ja-JP" sz="1600" b="1">
                <a:solidFill>
                  <a:schemeClr val="tx1"/>
                </a:solidFill>
              </a:rPr>
              <a:t>ペーパーウェイト（縦置き：角型）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70×70×15mm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364442"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1色シルク印刷orサンドブラスト加工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ガラス</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49620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ja-JP" sz="1000">
                <a:solidFill>
                  <a:schemeClr val="tx1"/>
                </a:solidFill>
              </a:rPr>
              <a:t>美しい光沢を放つクリスタルに、ロゴやメッセージを刻める名入れ対応の角型ペーパーウェイトです。</a:t>
            </a:r>
            <a:br>
              <a:rPr lang="ja-JP" altLang="ja-JP" sz="1000">
                <a:solidFill>
                  <a:schemeClr val="tx1"/>
                </a:solidFill>
              </a:rPr>
            </a:br>
            <a:r>
              <a:rPr lang="ja-JP" altLang="ja-JP" sz="1000">
                <a:solidFill>
                  <a:schemeClr val="tx1"/>
                </a:solidFill>
              </a:rPr>
              <a:t>大切な思い出や企業の想いを、上質な記念品として美しく残します。</a:t>
            </a:r>
            <a:br>
              <a:rPr lang="ja-JP" altLang="ja-JP" sz="1000">
                <a:solidFill>
                  <a:schemeClr val="tx1"/>
                </a:solidFill>
              </a:rPr>
            </a:br>
            <a:r>
              <a:rPr lang="ja-JP" altLang="ja-JP" sz="1000">
                <a:solidFill>
                  <a:schemeClr val="tx1"/>
                </a:solidFill>
              </a:rPr>
              <a:t>縦置きにも対応しているため、デスクや棚に飾りやすく、インテリアとしても存在感を発揮。</a:t>
            </a:r>
            <a:br>
              <a:rPr lang="ja-JP" altLang="ja-JP" sz="1000">
                <a:solidFill>
                  <a:schemeClr val="tx1"/>
                </a:solidFill>
              </a:rPr>
            </a:br>
            <a:r>
              <a:rPr lang="ja-JP" altLang="ja-JP" sz="1000">
                <a:solidFill>
                  <a:schemeClr val="tx1"/>
                </a:solidFill>
              </a:rPr>
              <a:t>企業の周年記念や表彰記念、卒業・卒団記念、退職記念など、さまざまなシーンでご活用いただけます。</a:t>
            </a:r>
            <a:br>
              <a:rPr lang="ja-JP" altLang="ja-JP" sz="1000">
                <a:solidFill>
                  <a:schemeClr val="tx1"/>
                </a:solidFill>
              </a:rPr>
            </a:br>
            <a:r>
              <a:rPr lang="ja-JP" altLang="ja-JP" sz="1000">
                <a:solidFill>
                  <a:schemeClr val="tx1"/>
                </a:solidFill>
              </a:rPr>
              <a:t>オリジナルデザインや企業名の名入れで特別な瞬間を形に残す高級感あふれるクリスタル記念品としておすすめです。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240</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569</cp:revision>
  <cp:lastPrinted>2021-10-13T13:51:27Z</cp:lastPrinted>
  <dcterms:created xsi:type="dcterms:W3CDTF">2013-12-25T09:34:24Z</dcterms:created>
  <dcterms:modified xsi:type="dcterms:W3CDTF">2026-06-17T01:29:32Z</dcterms:modified>
</cp:coreProperties>
</file>