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12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木製時計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200×134×60mm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木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温かみのある木製素材を使用したオリジナル記念時計です。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お気に入りの写真や記念写真を印刷できるため、卒業記念品や周年記念品、表彰記念品など、大切な思い出を形に残せる木製時計です。</a:t>
            </a:r>
            <a:b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木のぬくもりを感じられるナチュラルなデザインで、お部屋に飾ってインテリアとしてもお楽しみいただけます。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備考：単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電池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本使用（別売）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17943</TotalTime>
  <Words>195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591</cp:revision>
  <cp:lastPrinted>2021-10-13T13:51:27Z</cp:lastPrinted>
  <dcterms:created xsi:type="dcterms:W3CDTF">2013-12-25T09:34:24Z</dcterms:created>
  <dcterms:modified xsi:type="dcterms:W3CDTF">2026-07-14T02:56:15Z</dcterms:modified>
</cp:coreProperties>
</file>