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sz="1600" b="1">
                <a:solidFill>
                  <a:schemeClr val="tx1"/>
                </a:solidFill>
              </a:rPr>
              <a:t>木製お守り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44×70×4mm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フルカラーUV印刷orレーザー加工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ツバキ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天然木の温もりを感じられる木製おまもりです。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自由にイラストやメッセージを描き込むことも可能で、世界にひとつだけのオリジナルお守りを作ることができます。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色鉛筆やクレヨン、マーカーなどさまざまな画材に対応しており、お子さまから大人まで気軽に楽しめるクラフトアイテムです。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学校行事やワークショップ、地域イベント、子ども向け体験教室などにもおすすめです。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また、夏休みの工作や自由研究、母の日・父の日のプレゼント、卒園・卒業記念、スポーツ大会のお守りグッズなど、幅広いシーンでご活用いただけます。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244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581</cp:revision>
  <cp:lastPrinted>2021-10-13T13:51:27Z</cp:lastPrinted>
  <dcterms:created xsi:type="dcterms:W3CDTF">2013-12-25T09:34:24Z</dcterms:created>
  <dcterms:modified xsi:type="dcterms:W3CDTF">2026-06-17T02:44:40Z</dcterms:modified>
</cp:coreProperties>
</file>