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12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425" y="980622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熊鈴</a:t>
            </a:r>
            <a:r>
              <a:rPr lang="en-US" altLang="ja-JP" sz="1600" b="1" dirty="0">
                <a:solidFill>
                  <a:schemeClr val="tx1"/>
                </a:solidFill>
              </a:rPr>
              <a:t>(</a:t>
            </a:r>
            <a:r>
              <a:rPr lang="ja-JP" altLang="en-US" sz="1600" b="1">
                <a:solidFill>
                  <a:schemeClr val="tx1"/>
                </a:solidFill>
              </a:rPr>
              <a:t>消音機能付</a:t>
            </a:r>
            <a:r>
              <a:rPr lang="en-US" altLang="ja-JP" sz="1600" b="1" dirty="0">
                <a:solidFill>
                  <a:schemeClr val="tx1"/>
                </a:solidFill>
              </a:rPr>
              <a:t>)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35×25×140mm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鉄、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PU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便利な消音機能付きの熊鈴です。熊などの野生動物との遭遇を未然に防ぐためのアイテムで、登山やハイキング、キャンプなどのアウトドアシーンで活躍します。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裏面に磁石が付いているため、ワンタッチで消音にできます。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必要な時だけ音を鳴らすことができ、軽量設計で持ち運びにも便利です。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アウトドア用品としてはもちろん、イベントの記念品やオリジナルグッズにもおすすめです！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17970</TotalTime>
  <Words>214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611</cp:revision>
  <cp:lastPrinted>2021-10-13T13:51:27Z</cp:lastPrinted>
  <dcterms:created xsi:type="dcterms:W3CDTF">2013-12-25T09:34:24Z</dcterms:created>
  <dcterms:modified xsi:type="dcterms:W3CDTF">2026-07-14T03:13:07Z</dcterms:modified>
</cp:coreProperties>
</file>