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425" y="980622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防犯ブザーキューブ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50×65×36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,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高水準の防水機能を備えた防犯ブザーキューブです。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IPX6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適合の防水性能で、雨の日の通学や外出時にも安心して使用できます。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93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dB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の大音量で周囲に危険を知らせることができ、公益財団法人全国防犯協会連合会の優良防犯ブザー推奨品です。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ランドセルの肩掛け紐に取り付けられる専用ベルト付きで、お子さまの通学時にも便利です。ピンが本体から外れない仕様のため紛失しにくく、単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乾電池対応で電池交換も簡単です。防犯対策や安全対策におすすめのアイテムです。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17965</TotalTime>
  <Words>238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613</cp:revision>
  <cp:lastPrinted>2021-10-13T13:51:27Z</cp:lastPrinted>
  <dcterms:created xsi:type="dcterms:W3CDTF">2013-12-25T09:34:24Z</dcterms:created>
  <dcterms:modified xsi:type="dcterms:W3CDTF">2026-07-11T17:24:21Z</dcterms:modified>
</cp:coreProperties>
</file>