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425" y="98062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熊鈴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35×25×140mm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鉄、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便利な消音機能付きの熊鈴です。オリジナル印刷面の反対側には、熊のロゴマークがあらかじめ印刷されています。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熊などの野生動物との遭遇を未然に防ぐためのアイテムで、交通安全カラーの黄色を採用しており、登山やハイキング、キャンプなどのアウトドアシーンで活躍します。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裏面に磁石が付いているため、ワンタッチで消音にできます。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必要な時だけ音を鳴らすことができ、軽量設計で持ち運びにも便利です。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アウトドア用品としてはもちろん、お子さまの通学時の携帯用やイベントの記念品、オリジナルグッズにもおすすめです！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17963</TotalTime>
  <Words>248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611</cp:revision>
  <cp:lastPrinted>2021-10-13T13:51:27Z</cp:lastPrinted>
  <dcterms:created xsi:type="dcterms:W3CDTF">2013-12-25T09:34:24Z</dcterms:created>
  <dcterms:modified xsi:type="dcterms:W3CDTF">2026-07-14T04:23:28Z</dcterms:modified>
</cp:coreProperties>
</file>