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0" d="100"/>
          <a:sy n="110" d="100"/>
        </p:scale>
        <p:origin x="2688"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ja-JP" sz="1600" b="1">
                <a:solidFill>
                  <a:schemeClr val="tx1"/>
                </a:solidFill>
              </a:rPr>
              <a:t>ペーパーウェイト Φ</a:t>
            </a:r>
            <a:r>
              <a:rPr lang="en-US" altLang="ja-JP" sz="1600" b="1" dirty="0">
                <a:solidFill>
                  <a:schemeClr val="tx1"/>
                </a:solidFill>
              </a:rPr>
              <a:t>60</a:t>
            </a:r>
            <a:r>
              <a:rPr lang="ja-JP" altLang="ja-JP" sz="1600" b="1">
                <a:solidFill>
                  <a:schemeClr val="tx1"/>
                </a:solidFill>
              </a:rPr>
              <a:t>mm</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φ60×12mm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364442"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1色シルク印刷orサンドブラスト加工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ガラス</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49620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ja-JP" sz="1000">
                <a:solidFill>
                  <a:schemeClr val="tx1"/>
                </a:solidFill>
              </a:rPr>
              <a:t>大切な思い出や感謝の気持ちを、美しい輝きを放つクリスタルペーパーウェイトに残しませんか。</a:t>
            </a:r>
            <a:br>
              <a:rPr lang="ja-JP" altLang="ja-JP" sz="1000">
                <a:solidFill>
                  <a:schemeClr val="tx1"/>
                </a:solidFill>
              </a:rPr>
            </a:br>
            <a:r>
              <a:rPr lang="ja-JP" altLang="ja-JP" sz="1000">
                <a:solidFill>
                  <a:schemeClr val="tx1"/>
                </a:solidFill>
              </a:rPr>
              <a:t>透明感のある上質なクリスタル素材が、高級感と特別感を演出します。</a:t>
            </a:r>
            <a:br>
              <a:rPr lang="ja-JP" altLang="ja-JP" sz="1000">
                <a:solidFill>
                  <a:schemeClr val="tx1"/>
                </a:solidFill>
              </a:rPr>
            </a:br>
            <a:r>
              <a:rPr lang="ja-JP" altLang="ja-JP" sz="1000">
                <a:solidFill>
                  <a:schemeClr val="tx1"/>
                </a:solidFill>
              </a:rPr>
              <a:t>企業ロゴや社名、メッセージなどの名入れやオリジナルデザインに対応！</a:t>
            </a:r>
            <a:br>
              <a:rPr lang="ja-JP" altLang="ja-JP" sz="1000">
                <a:solidFill>
                  <a:schemeClr val="tx1"/>
                </a:solidFill>
              </a:rPr>
            </a:br>
            <a:r>
              <a:rPr lang="ja-JP" altLang="ja-JP" sz="1000">
                <a:solidFill>
                  <a:schemeClr val="tx1"/>
                </a:solidFill>
              </a:rPr>
              <a:t>周年記念品や表彰記念、卒業・卒団記念、展示会の来場記念品など、さまざまなシーンでご活用いただけます。</a:t>
            </a:r>
            <a:br>
              <a:rPr lang="ja-JP" altLang="ja-JP" sz="1000">
                <a:solidFill>
                  <a:schemeClr val="tx1"/>
                </a:solidFill>
              </a:rPr>
            </a:br>
            <a:r>
              <a:rPr lang="ja-JP" altLang="ja-JP" sz="1000">
                <a:solidFill>
                  <a:schemeClr val="tx1"/>
                </a:solidFill>
              </a:rPr>
              <a:t>実用性と記念性を兼ね備えたクリスタルペーパーウェイトは、受け取った方の心に残る特別なオリジナルグッズとしておすすめです。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17919</TotalTime>
  <Words>223</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567</cp:revision>
  <cp:lastPrinted>2021-10-13T13:51:27Z</cp:lastPrinted>
  <dcterms:created xsi:type="dcterms:W3CDTF">2013-12-25T09:34:24Z</dcterms:created>
  <dcterms:modified xsi:type="dcterms:W3CDTF">2026-06-17T01:26:38Z</dcterms:modified>
</cp:coreProperties>
</file>