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buNone/>
            </a:pPr>
            <a:r>
              <a:rPr lang="ja-JP" altLang="ja-JP" sz="1600" b="1" i="0">
                <a:solidFill>
                  <a:srgbClr val="333333"/>
                </a:solidFill>
                <a:effectLst/>
                <a:latin typeface="Meiryo" panose="020B0604030504040204" pitchFamily="34" charset="-128"/>
                <a:ea typeface="Meiryo" panose="020B0604030504040204" pitchFamily="34" charset="-128"/>
              </a:rPr>
              <a:t>折りたたみポリエステル丸うちわ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φ250×2.5mm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a:solidFill>
                  <a:schemeClr val="tx1"/>
                </a:solidFill>
              </a:rPr>
              <a:t>1色シルク印刷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ポリエステル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a:solidFill>
                  <a:schemeClr val="tx1"/>
                </a:solidFill>
              </a:rPr>
              <a:t>パッと開いてすぐに使え、使い終わったらサッと折りたためる便利な折りたたみうちわです。</a:t>
            </a:r>
            <a:br>
              <a:rPr lang="ja-JP" altLang="ja-JP" sz="1000">
                <a:solidFill>
                  <a:schemeClr val="tx1"/>
                </a:solidFill>
              </a:rPr>
            </a:br>
            <a:r>
              <a:rPr lang="ja-JP" altLang="ja-JP" sz="1000">
                <a:solidFill>
                  <a:schemeClr val="tx1"/>
                </a:solidFill>
              </a:rPr>
              <a:t>コンパクトに収納できるため持ち運びやすく、付属のケースに入れてバッグの中でもかさばりません。</a:t>
            </a:r>
            <a:br>
              <a:rPr lang="ja-JP" altLang="ja-JP" sz="1000">
                <a:solidFill>
                  <a:schemeClr val="tx1"/>
                </a:solidFill>
              </a:rPr>
            </a:br>
            <a:r>
              <a:rPr lang="ja-JP" altLang="ja-JP" sz="1000">
                <a:solidFill>
                  <a:schemeClr val="tx1"/>
                </a:solidFill>
              </a:rPr>
              <a:t>軽量で携帯性に優れており、夏のイベントや展示会、スポーツ観戦、野外フェス、販促キャンペーンなど幅広いシーンで活躍します。</a:t>
            </a:r>
            <a:br>
              <a:rPr lang="ja-JP" altLang="ja-JP" sz="1000">
                <a:solidFill>
                  <a:schemeClr val="tx1"/>
                </a:solidFill>
              </a:rPr>
            </a:br>
            <a:r>
              <a:rPr lang="ja-JP" altLang="ja-JP" sz="1000">
                <a:solidFill>
                  <a:schemeClr val="tx1"/>
                </a:solidFill>
              </a:rPr>
              <a:t>実用性が高く、受け取った方に長く使っていただける人気のノベルティアイテムです。</a:t>
            </a:r>
            <a:br>
              <a:rPr lang="ja-JP" altLang="ja-JP" sz="1000">
                <a:solidFill>
                  <a:schemeClr val="tx1"/>
                </a:solidFill>
              </a:rPr>
            </a:br>
            <a:r>
              <a:rPr lang="ja-JP" altLang="ja-JP" sz="1000">
                <a:solidFill>
                  <a:schemeClr val="tx1"/>
                </a:solidFill>
              </a:rPr>
              <a:t>企業PRやイベントグッズ、学校行事、地域イベントなどさまざまな用途におすすめです。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221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582</cp:revision>
  <cp:lastPrinted>2021-10-13T13:51:27Z</cp:lastPrinted>
  <dcterms:created xsi:type="dcterms:W3CDTF">2013-12-25T09:34:24Z</dcterms:created>
  <dcterms:modified xsi:type="dcterms:W3CDTF">2026-06-17T02:46:21Z</dcterms:modified>
</cp:coreProperties>
</file>