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木製ネームタグ</a:t>
            </a:r>
            <a:endParaRPr lang="ja-JP" altLang="ja-JP" sz="1600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110×110×5mm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レーザー加工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シナベニア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木の温かみを感じられる、オリジナル木製ネームタグです。</a:t>
            </a:r>
            <a:b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レーザー彫刻による名入れ加工に対応しており、イベント用名札や店舗スタッフ用ネームプレート、記念品など幅広い用途でご活用いただけます。</a:t>
            </a:r>
            <a:b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17933</TotalTime>
  <Words>156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579</cp:revision>
  <cp:lastPrinted>2021-10-13T13:51:27Z</cp:lastPrinted>
  <dcterms:created xsi:type="dcterms:W3CDTF">2013-12-25T09:34:24Z</dcterms:created>
  <dcterms:modified xsi:type="dcterms:W3CDTF">2026-07-14T05:46:00Z</dcterms:modified>
</cp:coreProperties>
</file>