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0" d="100"/>
          <a:sy n="110" d="100"/>
        </p:scale>
        <p:origin x="2688" y="184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5904657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  <a:buNone/>
            </a:pPr>
            <a:r>
              <a:rPr lang="ja-JP" altLang="ja-JP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ハンズフリーポータブル扇風機（スタンド付き）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ja-JP" sz="1000">
                <a:solidFill>
                  <a:schemeClr val="tx1"/>
                </a:solidFill>
              </a:rPr>
              <a:t>約82×120×32mm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364442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ja-JP" sz="1000">
                <a:solidFill>
                  <a:schemeClr val="tx1"/>
                </a:solidFill>
              </a:rPr>
              <a:t>1色シルク印刷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ABS、PP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営業日以上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49620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首に掛けて使えるハンズフリータイプのポータブル扇風機です。</a:t>
            </a:r>
            <a:br>
              <a:rPr lang="ja-JP" altLang="ja-JP" sz="1000"/>
            </a:br>
            <a:r>
              <a:rPr lang="ja-JP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両手が自由に使えるため、通勤・通学はもちろん、イベントやアウトドア、スポーツ観戦、屋外作業などさまざまなシーンで快適にご使用いただけます。</a:t>
            </a:r>
            <a:br>
              <a:rPr lang="ja-JP" altLang="ja-JP" sz="1000"/>
            </a:br>
            <a:r>
              <a:rPr lang="ja-JP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付属のスタンドを使えば卓上扇風機としても使用でき、デスクワークやテレワークにも便利。</a:t>
            </a:r>
            <a:br>
              <a:rPr lang="ja-JP" altLang="ja-JP" sz="1000"/>
            </a:br>
            <a:r>
              <a:rPr lang="ja-JP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携帯性と実用性を兼ね備えた、季節の販促品として人気のアイテムです。</a:t>
            </a:r>
            <a:br>
              <a:rPr lang="ja-JP" altLang="ja-JP" sz="1000"/>
            </a:br>
            <a:r>
              <a:rPr lang="ja-JP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ロゴや企業名の名入れ、オリジナルデザインに対応しており、キャンペーン景品、周年記念、イベントグッズなど幅広い用途におすすめ。</a:t>
            </a:r>
            <a:br>
              <a:rPr lang="ja-JP" altLang="ja-JP" sz="1000"/>
            </a:br>
            <a:r>
              <a:rPr lang="ja-JP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長く使っていただける実用品だからこそ、高いPR効果が期待できるオリジナルノベルティです。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既製品印刷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17929</TotalTime>
  <Words>254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584</cp:revision>
  <cp:lastPrinted>2021-10-13T13:51:27Z</cp:lastPrinted>
  <dcterms:created xsi:type="dcterms:W3CDTF">2013-12-25T09:34:24Z</dcterms:created>
  <dcterms:modified xsi:type="dcterms:W3CDTF">2026-06-17T02:49:37Z</dcterms:modified>
</cp:coreProperties>
</file>