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タブレットスタンド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58×126mm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畳んだ状態）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段階の角度調整に対応したタブレットスタンドです。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タブレットを見やすい角度で設置でき、動画視聴やリモートワーク、オンライン授業などに便利です。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コンパクトで持ち運びしやすく、自宅やオフィスで便利に使える実用的なアイテムです。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企業名やロゴを印刷できるため、販促品や記念品として高い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PR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効果が期待できます。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17952</TotalTime>
  <Words>190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601</cp:revision>
  <cp:lastPrinted>2021-10-13T13:51:27Z</cp:lastPrinted>
  <dcterms:created xsi:type="dcterms:W3CDTF">2013-12-25T09:34:24Z</dcterms:created>
  <dcterms:modified xsi:type="dcterms:W3CDTF">2026-07-14T05:51:29Z</dcterms:modified>
</cp:coreProperties>
</file>