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0" d="100"/>
          <a:sy n="110" d="100"/>
        </p:scale>
        <p:origin x="2688" y="1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buNone/>
            </a:pPr>
            <a:r>
              <a:rPr lang="ja-JP" altLang="ja-JP" sz="1600" b="1" i="0">
                <a:solidFill>
                  <a:srgbClr val="333333"/>
                </a:solidFill>
                <a:effectLst/>
                <a:latin typeface="Meiryo" panose="020B0604030504040204" pitchFamily="34" charset="-128"/>
                <a:ea typeface="Meiryo" panose="020B0604030504040204" pitchFamily="34" charset="-128"/>
              </a:rPr>
              <a:t>ペーパーウェイト（縦置き：ダイヤカットアーチ型）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φ80×H40mm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364442"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サンドブラスト加工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ガラス</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49620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ja-JP" sz="1000" b="0" i="0">
                <a:solidFill>
                  <a:srgbClr val="333333"/>
                </a:solidFill>
                <a:effectLst/>
                <a:latin typeface="Meiryo" panose="020B0604030504040204" pitchFamily="34" charset="-128"/>
                <a:ea typeface="Meiryo" panose="020B0604030504040204" pitchFamily="34" charset="-128"/>
              </a:rPr>
              <a:t>美しい光沢を放つクリスタルに、ロゴやメッセージを刻めるダイヤカットアーチ型のペーパーウェイトです。</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大切な思い出や企業の想いを、上質な記念品として美しく残します。</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企業の周年記念や表彰記念、卒業・卒団記念、退職記念など、さまざまなシーンでご活用いただけます。</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オリジナルデザインや企業名の名入れで特別な瞬間を形に残す高級感あふれるクリスタル記念品としておすすめです。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17922</TotalTime>
  <Words>208</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575</cp:revision>
  <cp:lastPrinted>2021-10-13T13:51:27Z</cp:lastPrinted>
  <dcterms:created xsi:type="dcterms:W3CDTF">2013-12-25T09:34:24Z</dcterms:created>
  <dcterms:modified xsi:type="dcterms:W3CDTF">2026-06-17T01:53:37Z</dcterms:modified>
</cp:coreProperties>
</file>