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5" d="100"/>
          <a:sy n="115" d="100"/>
        </p:scale>
        <p:origin x="2192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34211" y="973113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5904657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en" altLang="ja-JP" sz="1600" b="1" dirty="0">
                <a:solidFill>
                  <a:schemeClr val="tx1"/>
                </a:solidFill>
              </a:rPr>
              <a:t>PC</a:t>
            </a:r>
            <a:r>
              <a:rPr lang="ja-JP" altLang="en-US" sz="1600" b="1">
                <a:solidFill>
                  <a:schemeClr val="tx1"/>
                </a:solidFill>
              </a:rPr>
              <a:t>タブレット用クッションケース </a:t>
            </a:r>
            <a:r>
              <a:rPr lang="en" altLang="ja-JP" sz="1600" b="1" dirty="0">
                <a:solidFill>
                  <a:schemeClr val="tx1"/>
                </a:solidFill>
              </a:rPr>
              <a:t>L</a:t>
            </a:r>
            <a:endParaRPr lang="ja-JP" altLang="ja-JP" sz="1600" b="1">
              <a:solidFill>
                <a:schemeClr val="tx1"/>
              </a:solidFill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外寸：</a:t>
            </a:r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245×26×345</a:t>
            </a:r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内寸：</a:t>
            </a:r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235×335</a:t>
            </a:r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364442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色シルク印刷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ポリエステル、ポリエーテル、亜鉛合金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営業日以上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6"/>
            <a:ext cx="5328592" cy="149620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PC</a:t>
            </a:r>
            <a:r>
              <a:rPr lang="ja-JP" altLang="en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・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タブレット用クッションケース </a:t>
            </a:r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L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は、</a:t>
            </a:r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PC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やタブレットの収納・持ち運びに最適なケースです。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クッション性のある素材を使用しており、機器をキズや衝撃から保護します。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開け閉めしやすい</a:t>
            </a:r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W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ファスナー仕様で、</a:t>
            </a:r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13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インチまでの</a:t>
            </a:r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PC</a:t>
            </a:r>
            <a:r>
              <a:rPr lang="ja-JP" altLang="en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・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タブレットに対応しています。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学校やオフィス、テレワークなど幅広いシーンで活躍します。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企業名やロゴを印刷できるため、展示会や説明会のノベルティ、入社記念品や学校の記念品にもおすすめです。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既製品印刷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17957</TotalTime>
  <Words>228</Words>
  <Application>Microsoft Macintosh PowerPoint</Application>
  <PresentationFormat>ユーザー設定</PresentationFormat>
  <Paragraphs>39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606</cp:revision>
  <cp:lastPrinted>2021-10-13T13:51:27Z</cp:lastPrinted>
  <dcterms:created xsi:type="dcterms:W3CDTF">2013-12-25T09:34:24Z</dcterms:created>
  <dcterms:modified xsi:type="dcterms:W3CDTF">2026-07-14T06:09:35Z</dcterms:modified>
</cp:coreProperties>
</file>