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ネームタグ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85×50×4mm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LDPE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オリジナル印刷ができるネームタグです。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シルク印刷でロゴや文字を鮮明に表現できます。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色のカラーバリエーションをご用意しており、イベントや部署、グループごとの色分けにも便利です。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学校行事やオープンキャンパス、企業説明会、展示会など、さまざまなシーンで活用できる定番アイテムです。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182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585</cp:revision>
  <cp:lastPrinted>2021-10-13T13:51:27Z</cp:lastPrinted>
  <dcterms:created xsi:type="dcterms:W3CDTF">2013-12-25T09:34:24Z</dcterms:created>
  <dcterms:modified xsi:type="dcterms:W3CDTF">2026-07-14T06:14:40Z</dcterms:modified>
</cp:coreProperties>
</file>