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PC</a:t>
            </a:r>
            <a:r>
              <a:rPr lang="ja-JP" altLang="en-US" sz="1600" b="1">
                <a:solidFill>
                  <a:schemeClr val="tx1"/>
                </a:solidFill>
              </a:rPr>
              <a:t>タブレット用クッションケース </a:t>
            </a:r>
            <a:r>
              <a:rPr lang="en" altLang="ja-JP" sz="1600" b="1" dirty="0">
                <a:solidFill>
                  <a:schemeClr val="tx1"/>
                </a:solidFill>
              </a:rPr>
              <a:t>M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外寸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325×225×26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内寸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315×215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％、ポリエーテル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タブレット用クッションケース 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やタブレットの収納・持ち運びに最適なケースです。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クッション性のある素材を使用しており、機器をキズや衝撃から保護します。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開け閉めしやすい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ファスナー仕様で、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11.6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インチまでの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タブレットに対応しています。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学校やオフィス、テレワークなど幅広いシーンで活躍します。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企業名やロゴを印刷できるため、展示会や説明会のノベルティ、入社記念品や学校の記念品にもおすすめです。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232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605</cp:revision>
  <cp:lastPrinted>2021-10-13T13:51:27Z</cp:lastPrinted>
  <dcterms:created xsi:type="dcterms:W3CDTF">2013-12-25T09:34:24Z</dcterms:created>
  <dcterms:modified xsi:type="dcterms:W3CDTF">2026-07-14T06:24:15Z</dcterms:modified>
</cp:coreProperties>
</file>