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マルチクッションケース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外寸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345×245×26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内寸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335×235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ポリエステル、ポリエーテル、亜鉛合金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タブレット用クッションケースは、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インチまでの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やタブレットの収納・持ち運びに便利なケースです。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クッション素材が衝撃を軽減し、機器をキズや衝撃から保護します。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シルク印刷によるオリジナル名入れに対応しており、企業ノベルティや販促品、学校の記念品としても活用できます。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198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606</cp:revision>
  <cp:lastPrinted>2021-10-13T13:51:27Z</cp:lastPrinted>
  <dcterms:created xsi:type="dcterms:W3CDTF">2013-12-25T09:34:24Z</dcterms:created>
  <dcterms:modified xsi:type="dcterms:W3CDTF">2026-07-11T17:11:28Z</dcterms:modified>
</cp:coreProperties>
</file>