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425" y="98062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2WAY</a:t>
            </a:r>
            <a:r>
              <a:rPr lang="ja-JP" altLang="en-US" sz="1600" b="1">
                <a:solidFill>
                  <a:schemeClr val="tx1"/>
                </a:solidFill>
              </a:rPr>
              <a:t>タッチペン（誘電性繊維タイプ）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145×10mm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ディスクペン先径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導電繊維先径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導電繊維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ディスクタイプと導電性繊維タイプの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種類のペン先を搭載しており、用途に合わせて使い分けできます。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ディスク側にはキャップとすべり止め加工が付いています。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クリアなディスクでタッチしているポイントが見やすく、細かな操作が可能です。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導電性繊維タイプはサラサラとした書き心地が特徴で、快適に使用できます。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スマートフォンやタブレットの操作に便利なアイテムで、企業のノベルティグッズや販促品、展示会の配布品などにもおすすめです！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17960</TotalTime>
  <Words>235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608</cp:revision>
  <cp:lastPrinted>2021-10-13T13:51:27Z</cp:lastPrinted>
  <dcterms:created xsi:type="dcterms:W3CDTF">2013-12-25T09:34:24Z</dcterms:created>
  <dcterms:modified xsi:type="dcterms:W3CDTF">2026-07-11T17:15:22Z</dcterms:modified>
</cp:coreProperties>
</file>