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" altLang="ja-JP" sz="1600" b="1" dirty="0">
                <a:solidFill>
                  <a:schemeClr val="tx1"/>
                </a:solidFill>
              </a:rPr>
              <a:t>2WAY</a:t>
            </a:r>
            <a:r>
              <a:rPr lang="ja-JP" altLang="en-US" sz="1600" b="1">
                <a:solidFill>
                  <a:schemeClr val="tx1"/>
                </a:solidFill>
              </a:rPr>
              <a:t>タッチペン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ペンの長さ：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152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ペン径：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9.3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ディスクペン先径：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シリコンペン先径：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導電ゴム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つのペン先で使い分けができる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WAY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タッチペンです。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ディスクタイプと導電性シリコンタイプの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種類のペン先を搭載しており、用途に合わせて使い分けできます。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ディスク側にはキャップとすべり止め加工が付いており、クリアなディスクでタッチしているポイントが見やすく、細かな操作が可能です。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導電性シリコンゴムは弾力があり、画面を傷つけにくいため快適に使用できます。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スマートフォンやタブレットでの操作に便利で、ノベルティグッズや販促品にもおすすめです！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17959</TotalTime>
  <Words>242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607</cp:revision>
  <cp:lastPrinted>2021-10-13T13:51:27Z</cp:lastPrinted>
  <dcterms:created xsi:type="dcterms:W3CDTF">2013-12-25T09:34:24Z</dcterms:created>
  <dcterms:modified xsi:type="dcterms:W3CDTF">2026-07-11T17:13:34Z</dcterms:modified>
</cp:coreProperties>
</file>