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4211"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rPr>
              <a:t>アクリル定規</a:t>
            </a:r>
            <a:endParaRPr lang="ja-JP" altLang="ja-JP" sz="1600"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rgbClr val="333333"/>
                </a:solidFill>
                <a:latin typeface="Meiryo" panose="020B0604030504040204" pitchFamily="34" charset="-128"/>
                <a:ea typeface="Meiryo" panose="020B0604030504040204" pitchFamily="34" charset="-128"/>
              </a:rPr>
              <a:t>160×30×1mm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フルカラー</a:t>
            </a:r>
            <a:r>
              <a:rPr lang="en-US" altLang="ja-JP" sz="1000" dirty="0">
                <a:solidFill>
                  <a:srgbClr val="333333"/>
                </a:solidFill>
                <a:latin typeface="Meiryo" panose="020B0604030504040204" pitchFamily="34" charset="-128"/>
                <a:ea typeface="Meiryo" panose="020B0604030504040204" pitchFamily="34" charset="-128"/>
              </a:rPr>
              <a:t>UV</a:t>
            </a:r>
            <a:r>
              <a:rPr lang="ja-JP" altLang="en-US" sz="1000">
                <a:solidFill>
                  <a:srgbClr val="333333"/>
                </a:solidFill>
                <a:latin typeface="Meiryo" panose="020B0604030504040204" pitchFamily="34" charset="-128"/>
                <a:ea typeface="Meiryo" panose="020B0604030504040204" pitchFamily="34" charset="-128"/>
              </a:rPr>
              <a:t>印刷</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アクリル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rgbClr val="333333"/>
                </a:solidFill>
                <a:latin typeface="Meiryo" panose="020B0604030504040204" pitchFamily="34" charset="-128"/>
                <a:ea typeface="Meiryo" panose="020B0604030504040204" pitchFamily="34" charset="-128"/>
              </a:rPr>
              <a:t>フルカラー印刷に対応した</a:t>
            </a:r>
            <a:r>
              <a:rPr lang="en-US" altLang="ja-JP" sz="1000" dirty="0">
                <a:solidFill>
                  <a:srgbClr val="333333"/>
                </a:solidFill>
                <a:latin typeface="Meiryo" panose="020B0604030504040204" pitchFamily="34" charset="-128"/>
                <a:ea typeface="Meiryo" panose="020B0604030504040204" pitchFamily="34" charset="-128"/>
              </a:rPr>
              <a:t>15</a:t>
            </a:r>
            <a:r>
              <a:rPr lang="en" altLang="ja-JP" sz="1000" dirty="0">
                <a:solidFill>
                  <a:srgbClr val="333333"/>
                </a:solidFill>
                <a:latin typeface="Meiryo" panose="020B0604030504040204" pitchFamily="34" charset="-128"/>
                <a:ea typeface="Meiryo" panose="020B0604030504040204" pitchFamily="34" charset="-128"/>
              </a:rPr>
              <a:t>cm</a:t>
            </a:r>
            <a:r>
              <a:rPr lang="ja-JP" altLang="en-US" sz="1000">
                <a:solidFill>
                  <a:srgbClr val="333333"/>
                </a:solidFill>
                <a:latin typeface="Meiryo" panose="020B0604030504040204" pitchFamily="34" charset="-128"/>
                <a:ea typeface="Meiryo" panose="020B0604030504040204" pitchFamily="34" charset="-128"/>
              </a:rPr>
              <a:t>サイズのアクリル定規です。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透明感のあるアクリル素材にオリジナルデザインを鮮やかに印刷でき、実用性とデザイン性を兼ね備えています。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学校やオープンキャンパス、企業の販促品、ノベルティグッズ、記念品など幅広いシーンにおすすめです！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a:solidFill>
                  <a:srgbClr val="333333"/>
                </a:solidFill>
                <a:latin typeface="Meiryo" panose="020B0604030504040204" pitchFamily="34" charset="-128"/>
                <a:ea typeface="Meiryo" panose="020B0604030504040204" pitchFamily="34" charset="-128"/>
              </a:rPr>
              <a:t>オリジナルグッズとしてアピール力の高いアイテムです。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17937</TotalTime>
  <Words>178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585</cp:revision>
  <cp:lastPrinted>2021-10-13T13:51:27Z</cp:lastPrinted>
  <dcterms:created xsi:type="dcterms:W3CDTF">2013-12-25T09:34:24Z</dcterms:created>
  <dcterms:modified xsi:type="dcterms:W3CDTF">2026-07-11T16:20:43Z</dcterms:modified>
</cp:coreProperties>
</file>