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5" d="100"/>
          <a:sy n="115" d="100"/>
        </p:scale>
        <p:origin x="2192" y="208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2026/7/12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2026/7/12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2026/7/12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2026/7/12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2026/7/12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2026/7/12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2026/7/12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2026/7/12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2026/7/12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2026/7/12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2026/7/12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2026/7/12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2026/7/12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7" y="153867"/>
            <a:ext cx="5904657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r>
              <a:rPr lang="ja-JP" altLang="en-US" sz="1600" b="1">
                <a:solidFill>
                  <a:schemeClr val="tx1"/>
                </a:solidFill>
              </a:rPr>
              <a:t>卓上メモ＆付箋セット</a:t>
            </a:r>
            <a:endParaRPr lang="ja-JP" altLang="ja-JP" sz="1600" b="1">
              <a:solidFill>
                <a:schemeClr val="tx1"/>
              </a:solidFill>
            </a:endParaRP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" altLang="ja-JP" sz="1000" dirty="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185×98×25mm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364442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dirty="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1</a:t>
            </a:r>
            <a: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色シルク印刷、フルカラー</a:t>
            </a:r>
            <a:r>
              <a:rPr lang="en" altLang="ja-JP" sz="1000" dirty="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UV</a:t>
            </a:r>
            <a: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印刷</a:t>
            </a:r>
            <a:endParaRPr lang="en-US" altLang="ja-JP" sz="1000" dirty="0">
              <a:solidFill>
                <a:srgbClr val="333333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紙、</a:t>
            </a:r>
            <a:r>
              <a:rPr lang="en" altLang="ja-JP" sz="1000" dirty="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PU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20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営業日以上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6"/>
            <a:ext cx="5328592" cy="149620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卓上メモ＆付箋セットは、</a:t>
            </a:r>
            <a:r>
              <a:rPr lang="en-US" altLang="ja-JP" sz="1000" dirty="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4</a:t>
            </a:r>
            <a: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種類の付箋が</a:t>
            </a:r>
            <a:r>
              <a:rPr lang="en-US" altLang="ja-JP" sz="1000" dirty="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1</a:t>
            </a:r>
            <a: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つのボックスにセットになった付箋セット</a:t>
            </a:r>
            <a:endParaRPr lang="en-US" altLang="ja-JP" sz="1000" dirty="0">
              <a:solidFill>
                <a:srgbClr val="333333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です。</a:t>
            </a:r>
            <a:endParaRPr lang="en-US" altLang="ja-JP" sz="1000" dirty="0">
              <a:solidFill>
                <a:srgbClr val="333333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リストの製作やアイデアの記録など、幅広く使える便利なセットです。実用性が高く、</a:t>
            </a:r>
            <a:endParaRPr lang="en-US" altLang="ja-JP" sz="1000" dirty="0">
              <a:solidFill>
                <a:srgbClr val="333333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学生向けイベントやセミナー配布にもおすすめです。蓋の部分に</a:t>
            </a:r>
            <a:r>
              <a:rPr lang="en" altLang="ja-JP" sz="1000" dirty="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UV</a:t>
            </a:r>
            <a: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印刷を施すことが</a:t>
            </a:r>
            <a:endParaRPr lang="en-US" altLang="ja-JP" sz="1000" dirty="0">
              <a:solidFill>
                <a:srgbClr val="333333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できます。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既製品印刷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17934</TotalTime>
  <Words>193</Words>
  <Application>Microsoft Macintosh PowerPoint</Application>
  <PresentationFormat>ユーザー設定</PresentationFormat>
  <Paragraphs>38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582</cp:revision>
  <cp:lastPrinted>2021-10-13T13:51:27Z</cp:lastPrinted>
  <dcterms:created xsi:type="dcterms:W3CDTF">2013-12-25T09:34:24Z</dcterms:created>
  <dcterms:modified xsi:type="dcterms:W3CDTF">2026-07-11T16:14:00Z</dcterms:modified>
</cp:coreProperties>
</file>