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天然竹製ボールペン（ケース付き）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ボールペン：</a:t>
            </a:r>
            <a:r>
              <a:rPr lang="el-GR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φ15×140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ケース：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172×25×53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色シルク、レーザー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天然竹製ボールペンは、高級感漂う竹製のボールペンです。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環境にも優しい自然素材を使用した、企業の記念品や販促品にもおすすめのアイテム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竹は成長速度が早く、環境への負荷が少ない植物です。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そんな竹素材を使用した、専用ケース入りのボールペンです。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記念品やノベルティ、イベントの配布品など、幅広い用途でご利用いただけます。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214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2026-07-16T08:22:59Z</dcterms:modified>
</cp:coreProperties>
</file>