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木製キーホルダー（小判型）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本体：約32×50×7mm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キーリング：約φ33mm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フルカラーUV印刷orレーザー加工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ブナ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天然木の温もりを感じられる、名入れ対応の小判型木製キーホルダーです。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ナチュラルな風合いと木目の美しさが特長で、記念品やノベルティ、オリジナルグッズ制作におすすめです。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UV印刷によるフルカラーデザインはもちろん、レーザー刻印による高級感のある名入れ加工にも対応！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企業ロゴやキャラクター、イラスト、チーム名などをデザインでき、オリジナリティあふれるアイテムを制作できます。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展示会の販促品や周年記念、学校行事、スポーツチーム、アーティストグッズなど幅広い用途で活用できる、実用性とデザイン性を兼ね備えた木製ノベルティです！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246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579</cp:revision>
  <cp:lastPrinted>2021-10-13T13:51:27Z</cp:lastPrinted>
  <dcterms:created xsi:type="dcterms:W3CDTF">2013-12-25T09:34:24Z</dcterms:created>
  <dcterms:modified xsi:type="dcterms:W3CDTF">2026-06-17T02:05:30Z</dcterms:modified>
</cp:coreProperties>
</file>