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クリスタル置き時計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75×70×19mm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色シルク印刷、サンドブラスト印刷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ガラス、鉄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高級感のあるクリスタルガラス製の置き時計です。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時計には「時を刻む」という意味合いがあり、卒業や入学、就職、創立記念などの門出や記念日を祝う贈り物として人気があります。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記念品や表彰品、周年記念品としておすすめです！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電池交換不可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184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591</cp:revision>
  <cp:lastPrinted>2021-10-13T13:51:27Z</cp:lastPrinted>
  <dcterms:created xsi:type="dcterms:W3CDTF">2013-12-25T09:34:24Z</dcterms:created>
  <dcterms:modified xsi:type="dcterms:W3CDTF">2026-07-11T16:39:35Z</dcterms:modified>
</cp:coreProperties>
</file>