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バックハンガーキーホルダー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110×32×10mm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鉄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軽量で携帯しやすいスタイリッシュなバッグハンガーキーホルダー！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バッグ掛けとしてだけでなく、スマホスタンドとしても使えます。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80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度まで角度調整が可能です。丸型カラビナリングが付いており、バッグや鍵、コインケースなどに簡単に取り付けて持ち運ぶことができます。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テーブルフックの接触部分には滑り止め用ラバーが付いており、フックの安定性を保ちながら、傷付けずに使用できます。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企業名やロゴを印刷できるため、展示会やイベントのノベルティ、記念品としてもおすすめです。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213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596</cp:revision>
  <cp:lastPrinted>2021-10-13T13:51:27Z</cp:lastPrinted>
  <dcterms:created xsi:type="dcterms:W3CDTF">2013-12-25T09:34:24Z</dcterms:created>
  <dcterms:modified xsi:type="dcterms:W3CDTF">2026-07-14T08:13:12Z</dcterms:modified>
</cp:coreProperties>
</file>