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sz="1600" b="1">
                <a:solidFill>
                  <a:schemeClr val="tx1"/>
                </a:solidFill>
              </a:rPr>
              <a:t>ペーパーウェイト（縦置き：正八角形）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75×75×20mm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美しい光沢を放つクリスタルに、ロゴやメッセージを刻める正八角形ペーパーウェイトです。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大切な思い出や企業の想いを、上質な記念品として美しく残します。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縦置きにも対応しているため、デスクや棚に飾りやすく、インテリアとしても存在感を発揮。</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企業の周年記念や表彰記念、卒業・卒団記念、退職記念など、さまざまなシーンでご活用いただけます。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235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572</cp:revision>
  <cp:lastPrinted>2021-10-13T13:51:27Z</cp:lastPrinted>
  <dcterms:created xsi:type="dcterms:W3CDTF">2013-12-25T09:34:24Z</dcterms:created>
  <dcterms:modified xsi:type="dcterms:W3CDTF">2026-06-17T01:49:41Z</dcterms:modified>
</cp:coreProperties>
</file>