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0" d="100"/>
          <a:sy n="110" d="100"/>
        </p:scale>
        <p:origin x="2688" y="184"/>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2026/6/17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2026/6/17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2026/6/17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2026/6/17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2026/6/17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2026/6/17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2026/6/17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2026/6/17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2026/6/17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2026/6/17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2026/6/17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2026/6/17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2026/6/17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5904657"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buNone/>
            </a:pPr>
            <a:r>
              <a:rPr lang="ja-JP" altLang="ja-JP" sz="1600" b="1" i="0">
                <a:solidFill>
                  <a:srgbClr val="333333"/>
                </a:solidFill>
                <a:effectLst/>
                <a:latin typeface="Meiryo" panose="020B0604030504040204" pitchFamily="34" charset="-128"/>
                <a:ea typeface="Meiryo" panose="020B0604030504040204" pitchFamily="34" charset="-128"/>
              </a:rPr>
              <a:t>ペーパーウェイト（縦置き：横八角形）</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ja-JP" sz="1000" b="0" i="0">
                <a:solidFill>
                  <a:srgbClr val="333333"/>
                </a:solidFill>
                <a:effectLst/>
                <a:latin typeface="Meiryo" panose="020B0604030504040204" pitchFamily="34" charset="-128"/>
                <a:ea typeface="Meiryo" panose="020B0604030504040204" pitchFamily="34" charset="-128"/>
              </a:rPr>
              <a:t>100×60×20mm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364442"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ja-JP" sz="1000" b="0" i="0">
                <a:solidFill>
                  <a:srgbClr val="333333"/>
                </a:solidFill>
                <a:effectLst/>
                <a:latin typeface="Meiryo" panose="020B0604030504040204" pitchFamily="34" charset="-128"/>
                <a:ea typeface="Meiryo" panose="020B0604030504040204" pitchFamily="34" charset="-128"/>
              </a:rPr>
              <a:t>サンドブラスト加工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ja-JP" sz="1000" b="0" i="0">
                <a:solidFill>
                  <a:srgbClr val="333333"/>
                </a:solidFill>
                <a:effectLst/>
                <a:latin typeface="Meiryo" panose="020B0604030504040204" pitchFamily="34" charset="-128"/>
                <a:ea typeface="Meiryo" panose="020B0604030504040204" pitchFamily="34" charset="-128"/>
              </a:rPr>
              <a:t>ガラス</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営業日以上</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6"/>
            <a:ext cx="5328592" cy="149620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ja-JP" sz="1000" b="0" i="0">
                <a:solidFill>
                  <a:srgbClr val="333333"/>
                </a:solidFill>
                <a:effectLst/>
                <a:latin typeface="Meiryo" panose="020B0604030504040204" pitchFamily="34" charset="-128"/>
                <a:ea typeface="Meiryo" panose="020B0604030504040204" pitchFamily="34" charset="-128"/>
              </a:rPr>
              <a:t>美しい光沢を放つクリスタルに、ロゴやメッセージを刻める横長八角形のペーパーウェイトです。</a:t>
            </a:r>
            <a:br>
              <a:rPr lang="ja-JP" altLang="ja-JP" sz="1000"/>
            </a:br>
            <a:r>
              <a:rPr lang="ja-JP" altLang="ja-JP" sz="1000" b="0" i="0">
                <a:solidFill>
                  <a:srgbClr val="333333"/>
                </a:solidFill>
                <a:effectLst/>
                <a:latin typeface="Meiryo" panose="020B0604030504040204" pitchFamily="34" charset="-128"/>
                <a:ea typeface="Meiryo" panose="020B0604030504040204" pitchFamily="34" charset="-128"/>
              </a:rPr>
              <a:t>大切な思い出や企業の想いを、上質な記念品として美しく残します。</a:t>
            </a:r>
            <a:br>
              <a:rPr lang="ja-JP" altLang="ja-JP" sz="1000"/>
            </a:br>
            <a:r>
              <a:rPr lang="ja-JP" altLang="ja-JP" sz="1000" b="0" i="0">
                <a:solidFill>
                  <a:srgbClr val="333333"/>
                </a:solidFill>
                <a:effectLst/>
                <a:latin typeface="Meiryo" panose="020B0604030504040204" pitchFamily="34" charset="-128"/>
                <a:ea typeface="Meiryo" panose="020B0604030504040204" pitchFamily="34" charset="-128"/>
              </a:rPr>
              <a:t>縦置きにも対応しているため、デスクや棚に飾りやすく、インテリアとしても存在感を発揮。</a:t>
            </a:r>
            <a:br>
              <a:rPr lang="ja-JP" altLang="ja-JP" sz="1000"/>
            </a:br>
            <a:r>
              <a:rPr lang="ja-JP" altLang="ja-JP" sz="1000" b="0" i="0">
                <a:solidFill>
                  <a:srgbClr val="333333"/>
                </a:solidFill>
                <a:effectLst/>
                <a:latin typeface="Meiryo" panose="020B0604030504040204" pitchFamily="34" charset="-128"/>
                <a:ea typeface="Meiryo" panose="020B0604030504040204" pitchFamily="34" charset="-128"/>
              </a:rPr>
              <a:t>企業の周年記念や表彰記念、卒業・卒団記念、退職記念など、さまざまなシーンでご活用いただけます。</a:t>
            </a:r>
            <a:br>
              <a:rPr lang="ja-JP" altLang="ja-JP" sz="1000"/>
            </a:br>
            <a:r>
              <a:rPr lang="ja-JP" altLang="ja-JP" sz="1000" b="0" i="0">
                <a:solidFill>
                  <a:srgbClr val="333333"/>
                </a:solidFill>
                <a:effectLst/>
                <a:latin typeface="Meiryo" panose="020B0604030504040204" pitchFamily="34" charset="-128"/>
                <a:ea typeface="Meiryo" panose="020B0604030504040204" pitchFamily="34" charset="-128"/>
              </a:rPr>
              <a:t>オリジナルデザインや企業名の名入れで特別な瞬間を形に残す高級感あふれるクリスタル記念品としておすすめです。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既製品印刷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17921</TotalTime>
  <Words>236</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573</cp:revision>
  <cp:lastPrinted>2021-10-13T13:51:27Z</cp:lastPrinted>
  <dcterms:created xsi:type="dcterms:W3CDTF">2013-12-25T09:34:24Z</dcterms:created>
  <dcterms:modified xsi:type="dcterms:W3CDTF">2026-06-17T01:50:59Z</dcterms:modified>
</cp:coreProperties>
</file>