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19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34211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</a:rPr>
              <a:t>スマホ用カードケースウォレット</a:t>
            </a:r>
            <a:endParaRPr lang="ja-JP" altLang="ja-JP" sz="1600" b="1">
              <a:solidFill>
                <a:schemeClr val="tx1"/>
              </a:solidFill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64×7×95mm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364442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色シルク印刷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,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フルカラー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印刷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PU</a:t>
            </a:r>
            <a:r>
              <a:rPr lang="ja-JP" altLang="en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、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磁石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620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MagSafe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対応のスマホ用カードケースウォレットです。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マグネットでスマートフォン背面に簡単に装着でき、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IC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カードやクレジットカードなどをスマートに持ち運べます。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スリムで持ち運びやすく、通勤・通学やキャッシュレス決済に便利なアイテムです。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企業の周年記念品や来場記念品、展示会・キャンペーンの配布グッズなどにもおすすめです。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※MagSafe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対応の</a:t>
            </a:r>
            <a:r>
              <a:rPr lang="en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iPhone 12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以降の機種でご使用いただけます。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17953</TotalTime>
  <Words>201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602</cp:revision>
  <cp:lastPrinted>2021-10-13T13:51:27Z</cp:lastPrinted>
  <dcterms:created xsi:type="dcterms:W3CDTF">2013-12-25T09:34:24Z</dcterms:created>
  <dcterms:modified xsi:type="dcterms:W3CDTF">2026-07-11T17:02:56Z</dcterms:modified>
</cp:coreProperties>
</file>