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293B0-E45D-44E4-9F55-EC1201DF1323}" v="8" dt="2024-11-26T08:32:54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  <pc:sldChg chg="addSp delSp modSp mod">
        <pc:chgData name="瑛莉菜 羽田" userId="64c7e7a027abc1d1" providerId="LiveId" clId="{6B12DEE5-86D6-4DBD-93C1-BE98C655F39F}" dt="2024-11-26T08:43:58.595" v="49" actId="1076"/>
        <pc:sldMkLst>
          <pc:docMk/>
          <pc:sldMk cId="4010063240" sldId="375"/>
        </pc:sldMkLst>
        <pc:spChg chg="mod">
          <ac:chgData name="瑛莉菜 羽田" userId="64c7e7a027abc1d1" providerId="LiveId" clId="{6B12DEE5-86D6-4DBD-93C1-BE98C655F39F}" dt="2024-11-26T08:43:46.834" v="4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B12DEE5-86D6-4DBD-93C1-BE98C655F39F}" dt="2024-11-26T08:43:03.20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B12DEE5-86D6-4DBD-93C1-BE98C655F39F}" dt="2024-11-26T08:42:43.858" v="2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B12DEE5-86D6-4DBD-93C1-BE98C655F39F}" dt="2024-11-26T08:43:22.179" v="36" actId="1076"/>
          <ac:picMkLst>
            <pc:docMk/>
            <pc:sldMk cId="4010063240" sldId="375"/>
            <ac:picMk id="5" creationId="{FD5A4047-0CA4-08F5-3967-66B9F12AD262}"/>
          </ac:picMkLst>
        </pc:picChg>
        <pc:picChg chg="del">
          <ac:chgData name="瑛莉菜 羽田" userId="64c7e7a027abc1d1" providerId="LiveId" clId="{6B12DEE5-86D6-4DBD-93C1-BE98C655F39F}" dt="2024-11-26T08:43:04.304" v="32" actId="478"/>
          <ac:picMkLst>
            <pc:docMk/>
            <pc:sldMk cId="4010063240" sldId="375"/>
            <ac:picMk id="6" creationId="{E924195B-6AAA-4ABF-E2F0-BE4FFE463AE3}"/>
          </ac:picMkLst>
        </pc:picChg>
        <pc:picChg chg="del">
          <ac:chgData name="瑛莉菜 羽田" userId="64c7e7a027abc1d1" providerId="LiveId" clId="{6B12DEE5-86D6-4DBD-93C1-BE98C655F39F}" dt="2024-11-26T08:43:04.918" v="33" actId="478"/>
          <ac:picMkLst>
            <pc:docMk/>
            <pc:sldMk cId="4010063240" sldId="375"/>
            <ac:picMk id="8" creationId="{6B8A0219-7F2F-FB34-08FB-33202D49AC97}"/>
          </ac:picMkLst>
        </pc:picChg>
        <pc:picChg chg="add mod">
          <ac:chgData name="瑛莉菜 羽田" userId="64c7e7a027abc1d1" providerId="LiveId" clId="{6B12DEE5-86D6-4DBD-93C1-BE98C655F39F}" dt="2024-11-26T08:43:58.595" v="49" actId="1076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きらめきビアグラス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(250ml)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H124×W61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43647" y="5945709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表面の特殊加工で、キラキラする涼しげなビアグラス。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いつものビールを美味しく演出します。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H2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0×W170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D5A4047-0CA4-08F5-3967-66B9F12AD26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75238" y="837195"/>
            <a:ext cx="2343084" cy="411640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76FEE89-3885-16AE-76A6-0FFEA0CDBC1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397346" y="2597344"/>
            <a:ext cx="2486151" cy="236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152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2024-11-26T08:44:00Z</dcterms:modified>
</cp:coreProperties>
</file>