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0293B0-E45D-44E4-9F55-EC1201DF1323}" v="8" dt="2024-11-26T08:32:54.7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20C2796B-37BC-4B4B-982B-401F52BD2F25}"/>
    <pc:docChg chg="custSel modSld">
      <pc:chgData name="瑛莉菜 羽田" userId="64c7e7a027abc1d1" providerId="LiveId" clId="{20C2796B-37BC-4B4B-982B-401F52BD2F25}" dt="2024-11-05T07:54:34.692" v="46" actId="1076"/>
      <pc:docMkLst>
        <pc:docMk/>
      </pc:docMkLst>
      <pc:sldChg chg="addSp delSp modSp mod">
        <pc:chgData name="瑛莉菜 羽田" userId="64c7e7a027abc1d1" providerId="LiveId" clId="{20C2796B-37BC-4B4B-982B-401F52BD2F25}" dt="2024-11-05T07:54:34.692" v="46" actId="1076"/>
        <pc:sldMkLst>
          <pc:docMk/>
          <pc:sldMk cId="4010063240" sldId="375"/>
        </pc:sldMkLst>
        <pc:spChg chg="mod">
          <ac:chgData name="瑛莉菜 羽田" userId="64c7e7a027abc1d1" providerId="LiveId" clId="{20C2796B-37BC-4B4B-982B-401F52BD2F25}" dt="2024-11-05T07:53:16.070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C2796B-37BC-4B4B-982B-401F52BD2F25}" dt="2024-11-05T07:54:31.369" v="4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0C2796B-37BC-4B4B-982B-401F52BD2F25}" dt="2024-11-05T07:54:34.692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0C2796B-37BC-4B4B-982B-401F52BD2F25}" dt="2024-11-05T07:52:58.19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05.603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23.657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C2796B-37BC-4B4B-982B-401F52BD2F25}" dt="2024-11-05T07:53:44.424" v="30" actId="1076"/>
          <ac:picMkLst>
            <pc:docMk/>
            <pc:sldMk cId="4010063240" sldId="375"/>
            <ac:picMk id="5" creationId="{542007D0-67D0-4B72-0D65-50FF0408A247}"/>
          </ac:picMkLst>
        </pc:picChg>
        <pc:picChg chg="del">
          <ac:chgData name="瑛莉菜 羽田" userId="64c7e7a027abc1d1" providerId="LiveId" clId="{20C2796B-37BC-4B4B-982B-401F52BD2F25}" dt="2024-11-05T07:53:34.645" v="27" actId="478"/>
          <ac:picMkLst>
            <pc:docMk/>
            <pc:sldMk cId="4010063240" sldId="375"/>
            <ac:picMk id="6" creationId="{853D7FEC-83A5-998F-3BC9-E4414FE2C72B}"/>
          </ac:picMkLst>
        </pc:picChg>
        <pc:picChg chg="add mod">
          <ac:chgData name="瑛莉菜 羽田" userId="64c7e7a027abc1d1" providerId="LiveId" clId="{20C2796B-37BC-4B4B-982B-401F52BD2F25}" dt="2024-11-05T07:53:56.055" v="32" actId="1076"/>
          <ac:picMkLst>
            <pc:docMk/>
            <pc:sldMk cId="4010063240" sldId="375"/>
            <ac:picMk id="8" creationId="{4DE23C23-0902-DB54-2911-99163030CB66}"/>
          </ac:picMkLst>
        </pc:picChg>
        <pc:picChg chg="del">
          <ac:chgData name="瑛莉菜 羽田" userId="64c7e7a027abc1d1" providerId="LiveId" clId="{20C2796B-37BC-4B4B-982B-401F52BD2F25}" dt="2024-11-05T07:53:34.222" v="26" actId="478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33B14B-538B-417C-81E2-70BD0C5A3F8B}"/>
    <pc:docChg chg="custSel modSld">
      <pc:chgData name="瑛莉菜 羽田" userId="64c7e7a027abc1d1" providerId="LiveId" clId="{DC33B14B-538B-417C-81E2-70BD0C5A3F8B}" dt="2024-11-05T08:50:28.582" v="51" actId="14100"/>
      <pc:docMkLst>
        <pc:docMk/>
      </pc:docMkLst>
      <pc:sldChg chg="addSp delSp modSp mod">
        <pc:chgData name="瑛莉菜 羽田" userId="64c7e7a027abc1d1" providerId="LiveId" clId="{DC33B14B-538B-417C-81E2-70BD0C5A3F8B}" dt="2024-11-05T08:50:28.582" v="51" actId="14100"/>
        <pc:sldMkLst>
          <pc:docMk/>
          <pc:sldMk cId="4010063240" sldId="375"/>
        </pc:sldMkLst>
        <pc:spChg chg="mod">
          <ac:chgData name="瑛莉菜 羽田" userId="64c7e7a027abc1d1" providerId="LiveId" clId="{DC33B14B-538B-417C-81E2-70BD0C5A3F8B}" dt="2024-11-05T08:48:16.290" v="2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33B14B-538B-417C-81E2-70BD0C5A3F8B}" dt="2024-11-05T08:47:20.672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33B14B-538B-417C-81E2-70BD0C5A3F8B}" dt="2024-11-05T08:48:37.271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33B14B-538B-417C-81E2-70BD0C5A3F8B}" dt="2024-11-05T08:49:14.021" v="34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33B14B-538B-417C-81E2-70BD0C5A3F8B}" dt="2024-11-05T08:45:50.177" v="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C33B14B-538B-417C-81E2-70BD0C5A3F8B}" dt="2024-11-05T08:49:36.963" v="38" actId="14100"/>
          <ac:picMkLst>
            <pc:docMk/>
            <pc:sldMk cId="4010063240" sldId="375"/>
            <ac:picMk id="5" creationId="{18799298-BDBC-5E12-9AD5-E1FB46D9B34A}"/>
          </ac:picMkLst>
        </pc:picChg>
        <pc:picChg chg="del">
          <ac:chgData name="瑛莉菜 羽田" userId="64c7e7a027abc1d1" providerId="LiveId" clId="{DC33B14B-538B-417C-81E2-70BD0C5A3F8B}" dt="2024-11-05T08:48:39.453" v="33" actId="478"/>
          <ac:picMkLst>
            <pc:docMk/>
            <pc:sldMk cId="4010063240" sldId="375"/>
            <ac:picMk id="6" creationId="{3263CAA3-3147-0C20-8181-DD8EA653B66B}"/>
          </ac:picMkLst>
        </pc:picChg>
        <pc:picChg chg="add mod">
          <ac:chgData name="瑛莉菜 羽田" userId="64c7e7a027abc1d1" providerId="LiveId" clId="{DC33B14B-538B-417C-81E2-70BD0C5A3F8B}" dt="2024-11-05T08:50:14.213" v="47" actId="1076"/>
          <ac:picMkLst>
            <pc:docMk/>
            <pc:sldMk cId="4010063240" sldId="375"/>
            <ac:picMk id="8" creationId="{5CE0D8D0-15DC-FEC2-1DEC-E6DEF29A4850}"/>
          </ac:picMkLst>
        </pc:picChg>
        <pc:picChg chg="del">
          <ac:chgData name="瑛莉菜 羽田" userId="64c7e7a027abc1d1" providerId="LiveId" clId="{DC33B14B-538B-417C-81E2-70BD0C5A3F8B}" dt="2024-11-05T08:48:38.865" v="32" actId="478"/>
          <ac:picMkLst>
            <pc:docMk/>
            <pc:sldMk cId="4010063240" sldId="375"/>
            <ac:picMk id="9" creationId="{1556DE56-124F-E428-4A3B-B365F9B01D7B}"/>
          </ac:picMkLst>
        </pc:picChg>
        <pc:picChg chg="add mod">
          <ac:chgData name="瑛莉菜 羽田" userId="64c7e7a027abc1d1" providerId="LiveId" clId="{DC33B14B-538B-417C-81E2-70BD0C5A3F8B}" dt="2024-11-05T08:50:28.582" v="51" actId="14100"/>
          <ac:picMkLst>
            <pc:docMk/>
            <pc:sldMk cId="4010063240" sldId="375"/>
            <ac:picMk id="54" creationId="{8A9CCA70-CA3F-564E-2F4F-007D4C85FAE0}"/>
          </ac:picMkLst>
        </pc:picChg>
      </pc:sldChg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A8BA50FE-811F-413A-8E77-64CD53F80173}"/>
    <pc:docChg chg="custSel modSld">
      <pc:chgData name="瑛莉菜 羽田" userId="64c7e7a027abc1d1" providerId="LiveId" clId="{A8BA50FE-811F-413A-8E77-64CD53F80173}" dt="2024-11-05T07:59:58.564" v="55" actId="1076"/>
      <pc:docMkLst>
        <pc:docMk/>
      </pc:docMkLst>
      <pc:sldChg chg="addSp delSp modSp mod">
        <pc:chgData name="瑛莉菜 羽田" userId="64c7e7a027abc1d1" providerId="LiveId" clId="{A8BA50FE-811F-413A-8E77-64CD53F80173}" dt="2024-11-05T07:59:58.564" v="55" actId="1076"/>
        <pc:sldMkLst>
          <pc:docMk/>
          <pc:sldMk cId="4010063240" sldId="375"/>
        </pc:sldMkLst>
        <pc:spChg chg="mod">
          <ac:chgData name="瑛莉菜 羽田" userId="64c7e7a027abc1d1" providerId="LiveId" clId="{A8BA50FE-811F-413A-8E77-64CD53F80173}" dt="2024-11-05T07:58:53.121" v="2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8BA50FE-811F-413A-8E77-64CD53F80173}" dt="2024-11-05T07:58:45.599" v="2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8BA50FE-811F-413A-8E77-64CD53F80173}" dt="2024-11-05T07:59:30.670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BA50FE-811F-413A-8E77-64CD53F80173}" dt="2024-11-05T07:58:30.5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BA50FE-811F-413A-8E77-64CD53F80173}" dt="2024-11-05T07:58:36.423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8BA50FE-811F-413A-8E77-64CD53F80173}" dt="2024-11-05T07:58:59.742" v="41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8BA50FE-811F-413A-8E77-64CD53F80173}" dt="2024-11-05T07:59:49.317" v="52" actId="14100"/>
          <ac:picMkLst>
            <pc:docMk/>
            <pc:sldMk cId="4010063240" sldId="375"/>
            <ac:picMk id="5" creationId="{49F12C0A-CB3F-C724-0F47-4957A773384B}"/>
          </ac:picMkLst>
        </pc:picChg>
        <pc:picChg chg="del">
          <ac:chgData name="瑛莉菜 羽田" userId="64c7e7a027abc1d1" providerId="LiveId" clId="{A8BA50FE-811F-413A-8E77-64CD53F80173}" dt="2024-11-05T07:59:32.257" v="48" actId="478"/>
          <ac:picMkLst>
            <pc:docMk/>
            <pc:sldMk cId="4010063240" sldId="375"/>
            <ac:picMk id="6" creationId="{9353562D-C712-A7B6-7D6A-2D8727FCF6C5}"/>
          </ac:picMkLst>
        </pc:picChg>
        <pc:picChg chg="add mod">
          <ac:chgData name="瑛莉菜 羽田" userId="64c7e7a027abc1d1" providerId="LiveId" clId="{A8BA50FE-811F-413A-8E77-64CD53F80173}" dt="2024-11-05T07:59:58.564" v="55" actId="1076"/>
          <ac:picMkLst>
            <pc:docMk/>
            <pc:sldMk cId="4010063240" sldId="375"/>
            <ac:picMk id="8" creationId="{987A8CC2-10E8-E5FB-9D52-476C7636218C}"/>
          </ac:picMkLst>
        </pc:picChg>
        <pc:picChg chg="del">
          <ac:chgData name="瑛莉菜 羽田" userId="64c7e7a027abc1d1" providerId="LiveId" clId="{A8BA50FE-811F-413A-8E77-64CD53F80173}" dt="2024-11-05T07:59:31.832" v="47" actId="478"/>
          <ac:picMkLst>
            <pc:docMk/>
            <pc:sldMk cId="4010063240" sldId="375"/>
            <ac:picMk id="9" creationId="{E24CB866-21AE-94D9-C34C-9956831BD7F7}"/>
          </ac:picMkLst>
        </pc:picChg>
      </pc:sldChg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8C978AD5-BE72-484A-AFD6-3CBD17D1178F}"/>
    <pc:docChg chg="undo custSel modSld">
      <pc:chgData name="瑛莉菜 羽田" userId="64c7e7a027abc1d1" providerId="LiveId" clId="{8C978AD5-BE72-484A-AFD6-3CBD17D1178F}" dt="2024-11-05T07:57:27.174" v="25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D37144CF-281F-40D4-9FB3-083472023171}"/>
    <pc:docChg chg="custSel modSld">
      <pc:chgData name="瑛莉菜 羽田" userId="64c7e7a027abc1d1" providerId="LiveId" clId="{D37144CF-281F-40D4-9FB3-083472023171}" dt="2024-11-05T08:59:18.943" v="57" actId="14100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0B9BB283-B0C2-4554-94AC-13998148B2C3}"/>
    <pc:docChg chg="custSel modSld">
      <pc:chgData name="瑛莉菜 羽田" userId="64c7e7a027abc1d1" providerId="LiveId" clId="{0B9BB283-B0C2-4554-94AC-13998148B2C3}" dt="2024-11-05T08:55:06.198" v="35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6B86022D-481E-454F-B392-A4BF60DA6F1B}"/>
    <pc:docChg chg="custSel modSld">
      <pc:chgData name="瑛莉菜 羽田" userId="64c7e7a027abc1d1" providerId="LiveId" clId="{6B86022D-481E-454F-B392-A4BF60DA6F1B}" dt="2024-11-05T08:03:54.015" v="50" actId="1076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4C92F8EB-6023-42B2-88F7-6C4078A56104}"/>
    <pc:docChg chg="custSel modSld">
      <pc:chgData name="瑛莉菜 羽田" userId="64c7e7a027abc1d1" providerId="LiveId" clId="{4C92F8EB-6023-42B2-88F7-6C4078A56104}" dt="2024-11-05T09:02:15.537" v="3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70293B0-E45D-44E4-9F55-EC1201DF1323}"/>
    <pc:docChg chg="custSel modSld">
      <pc:chgData name="瑛莉菜 羽田" userId="64c7e7a027abc1d1" providerId="LiveId" clId="{970293B0-E45D-44E4-9F55-EC1201DF1323}" dt="2024-11-26T08:33:33.897" v="101" actId="1076"/>
      <pc:docMkLst>
        <pc:docMk/>
      </pc:docMkLst>
      <pc:sldChg chg="addSp delSp modSp mod">
        <pc:chgData name="瑛莉菜 羽田" userId="64c7e7a027abc1d1" providerId="LiveId" clId="{970293B0-E45D-44E4-9F55-EC1201DF1323}" dt="2024-11-26T08:33:33.897" v="101" actId="1076"/>
        <pc:sldMkLst>
          <pc:docMk/>
          <pc:sldMk cId="4010063240" sldId="375"/>
        </pc:sldMkLst>
        <pc:spChg chg="mod">
          <ac:chgData name="瑛莉菜 羽田" userId="64c7e7a027abc1d1" providerId="LiveId" clId="{970293B0-E45D-44E4-9F55-EC1201DF1323}" dt="2024-11-26T08:32:40.885" v="7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70293B0-E45D-44E4-9F55-EC1201DF1323}" dt="2024-11-26T08:31:30.856" v="4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70293B0-E45D-44E4-9F55-EC1201DF1323}" dt="2024-11-26T08:33:01.332" v="8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70293B0-E45D-44E4-9F55-EC1201DF1323}" dt="2024-11-26T08:31:14.231" v="25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970293B0-E45D-44E4-9F55-EC1201DF1323}" dt="2024-11-26T08:31:24.647" v="3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70293B0-E45D-44E4-9F55-EC1201DF1323}" dt="2024-11-26T08:33:32.530" v="100" actId="14100"/>
          <ac:picMkLst>
            <pc:docMk/>
            <pc:sldMk cId="4010063240" sldId="375"/>
            <ac:picMk id="5" creationId="{5A716C31-6F0D-EA3F-B64A-75655E200E16}"/>
          </ac:picMkLst>
        </pc:picChg>
        <pc:picChg chg="del">
          <ac:chgData name="瑛莉菜 羽田" userId="64c7e7a027abc1d1" providerId="LiveId" clId="{970293B0-E45D-44E4-9F55-EC1201DF1323}" dt="2024-11-26T08:33:02.754" v="90" actId="478"/>
          <ac:picMkLst>
            <pc:docMk/>
            <pc:sldMk cId="4010063240" sldId="375"/>
            <ac:picMk id="6" creationId="{0A47FF09-B44A-E570-9172-08F7C0AB1AAA}"/>
          </ac:picMkLst>
        </pc:picChg>
        <pc:picChg chg="del">
          <ac:chgData name="瑛莉菜 羽田" userId="64c7e7a027abc1d1" providerId="LiveId" clId="{970293B0-E45D-44E4-9F55-EC1201DF1323}" dt="2024-11-26T08:33:03.604" v="91" actId="478"/>
          <ac:picMkLst>
            <pc:docMk/>
            <pc:sldMk cId="4010063240" sldId="375"/>
            <ac:picMk id="8" creationId="{99ADBD0B-E422-BC99-4EBA-5747E4C8E4E2}"/>
          </ac:picMkLst>
        </pc:picChg>
        <pc:picChg chg="add mod">
          <ac:chgData name="瑛莉菜 羽田" userId="64c7e7a027abc1d1" providerId="LiveId" clId="{970293B0-E45D-44E4-9F55-EC1201DF1323}" dt="2024-11-26T08:33:33.897" v="101" actId="1076"/>
          <ac:picMkLst>
            <pc:docMk/>
            <pc:sldMk cId="4010063240" sldId="375"/>
            <ac:picMk id="9" creationId="{2776C5EC-C5E1-661A-0066-953BF4FC9EB7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昇華転写対応グラスマグ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(300ml)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クリア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H97×W80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転写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ガラス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402916" y="5898231"/>
            <a:ext cx="605747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昇華転写でフルカラー印刷が可能なグラスマグです。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1254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190×W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80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以内</a:t>
            </a: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A716C31-6F0D-EA3F-B64A-75655E200E16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36247" y="894423"/>
            <a:ext cx="2802445" cy="285356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776C5EC-C5E1-661A-0066-953BF4FC9EB7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437945" y="3122747"/>
            <a:ext cx="1679394" cy="166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20068</TotalTime>
  <Words>147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2024-11-26T08:33:35Z</dcterms:modified>
</cp:coreProperties>
</file>