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0293B0-E45D-44E4-9F55-EC1201DF1323}" v="8" dt="2024-11-26T08:32:54.734"/>
    <p1510:client id="{DEE9E717-FEF4-490D-96CF-D07B3197BAB0}" v="16" dt="2024-11-26T08:51:51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DEE9E717-FEF4-490D-96CF-D07B3197BAB0}"/>
    <pc:docChg chg="custSel modSld">
      <pc:chgData name="瑛莉菜 羽田" userId="64c7e7a027abc1d1" providerId="LiveId" clId="{DEE9E717-FEF4-490D-96CF-D07B3197BAB0}" dt="2024-11-26T08:52:06.291" v="132" actId="1076"/>
      <pc:docMkLst>
        <pc:docMk/>
      </pc:docMkLst>
      <pc:sldChg chg="addSp delSp modSp mod">
        <pc:chgData name="瑛莉菜 羽田" userId="64c7e7a027abc1d1" providerId="LiveId" clId="{DEE9E717-FEF4-490D-96CF-D07B3197BAB0}" dt="2024-11-26T08:52:06.291" v="132" actId="1076"/>
        <pc:sldMkLst>
          <pc:docMk/>
          <pc:sldMk cId="4010063240" sldId="375"/>
        </pc:sldMkLst>
        <pc:spChg chg="mod">
          <ac:chgData name="瑛莉菜 羽田" userId="64c7e7a027abc1d1" providerId="LiveId" clId="{DEE9E717-FEF4-490D-96CF-D07B3197BAB0}" dt="2024-11-26T08:47:46.598" v="81" actId="20577"/>
          <ac:spMkLst>
            <pc:docMk/>
            <pc:sldMk cId="4010063240" sldId="375"/>
            <ac:spMk id="4" creationId="{4089F0E4-8EB1-65F8-1F8E-DFAE3A950B63}"/>
          </ac:spMkLst>
        </pc:spChg>
        <pc:spChg chg="add mod">
          <ac:chgData name="瑛莉菜 羽田" userId="64c7e7a027abc1d1" providerId="LiveId" clId="{DEE9E717-FEF4-490D-96CF-D07B3197BAB0}" dt="2024-11-26T08:52:06.291" v="132" actId="1076"/>
          <ac:spMkLst>
            <pc:docMk/>
            <pc:sldMk cId="4010063240" sldId="375"/>
            <ac:spMk id="8" creationId="{FD8740C5-D89E-1F77-BEBD-004F90F531CB}"/>
          </ac:spMkLst>
        </pc:spChg>
        <pc:spChg chg="del mod">
          <ac:chgData name="瑛莉菜 羽田" userId="64c7e7a027abc1d1" providerId="LiveId" clId="{DEE9E717-FEF4-490D-96CF-D07B3197BAB0}" dt="2024-11-26T08:48:23.006" v="8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EE9E717-FEF4-490D-96CF-D07B3197BAB0}" dt="2024-11-26T08:45:55.6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02.27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11.817" v="13"/>
          <ac:spMkLst>
            <pc:docMk/>
            <pc:sldMk cId="4010063240" sldId="375"/>
            <ac:spMk id="69" creationId="{00000000-0000-0000-0000-000000000000}"/>
          </ac:spMkLst>
        </pc:spChg>
        <pc:spChg chg="del">
          <ac:chgData name="瑛莉菜 羽田" userId="64c7e7a027abc1d1" providerId="LiveId" clId="{DEE9E717-FEF4-490D-96CF-D07B3197BAB0}" dt="2024-11-26T08:48:24.671" v="87" actId="478"/>
          <ac:spMkLst>
            <pc:docMk/>
            <pc:sldMk cId="4010063240" sldId="375"/>
            <ac:spMk id="96" creationId="{00000000-0000-0000-0000-000000000000}"/>
          </ac:spMkLst>
        </pc:spChg>
        <pc:picChg chg="del">
          <ac:chgData name="瑛莉菜 羽田" userId="64c7e7a027abc1d1" providerId="LiveId" clId="{DEE9E717-FEF4-490D-96CF-D07B3197BAB0}" dt="2024-11-26T08:48:23.566" v="86" actId="478"/>
          <ac:picMkLst>
            <pc:docMk/>
            <pc:sldMk cId="4010063240" sldId="375"/>
            <ac:picMk id="5" creationId="{FD5A4047-0CA4-08F5-3967-66B9F12AD262}"/>
          </ac:picMkLst>
        </pc:picChg>
        <pc:picChg chg="add mod">
          <ac:chgData name="瑛莉菜 羽田" userId="64c7e7a027abc1d1" providerId="LiveId" clId="{DEE9E717-FEF4-490D-96CF-D07B3197BAB0}" dt="2024-11-26T08:48:30.888" v="92" actId="1076"/>
          <ac:picMkLst>
            <pc:docMk/>
            <pc:sldMk cId="4010063240" sldId="375"/>
            <ac:picMk id="6" creationId="{33C23CB1-F4BA-4D78-A8CC-1E48D210D6AF}"/>
          </ac:picMkLst>
        </pc:picChg>
        <pc:picChg chg="del">
          <ac:chgData name="瑛莉菜 羽田" userId="64c7e7a027abc1d1" providerId="LiveId" clId="{DEE9E717-FEF4-490D-96CF-D07B3197BAB0}" dt="2024-11-26T08:48:22.996" v="83" actId="478"/>
          <ac:picMkLst>
            <pc:docMk/>
            <pc:sldMk cId="4010063240" sldId="375"/>
            <ac:picMk id="9" creationId="{D76FEE89-3885-16AE-76A6-0FFEA0CDBC1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2FF8AE83-0756-43C5-92B9-C6EF4567D285}"/>
    <pc:docChg chg="modSld">
      <pc:chgData name="瑛莉菜 羽田" userId="64c7e7a027abc1d1" providerId="LiveId" clId="{2FF8AE83-0756-43C5-92B9-C6EF4567D285}" dt="2024-11-26T08:45:19.031" v="6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デカビアグラス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(420ml)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H146×W79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パッド／シルク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H35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br>
              <a:rPr lang="ja-JP" altLang="en-US" sz="1050" dirty="0"/>
            </a:b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シルク印刷範囲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H10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×W155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3C23CB1-F4BA-4D78-A8CC-1E48D210D6A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862624" y="1027015"/>
            <a:ext cx="2499383" cy="3858271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8740C5-D89E-1F77-BEBD-004F90F531CB}"/>
              </a:ext>
            </a:extLst>
          </p:cNvPr>
          <p:cNvSpPr txBox="1"/>
          <p:nvPr/>
        </p:nvSpPr>
        <p:spPr>
          <a:xfrm>
            <a:off x="1352566" y="5793398"/>
            <a:ext cx="449580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たっぷり飲みたい方へ大容量のグラスとなっております。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20079</TotalTime>
  <Words>150</Words>
  <Application>Microsoft Office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2024-11-26T08:52:07Z</dcterms:modified>
</cp:coreProperties>
</file>