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8FDA9-1406-44D8-BD03-5691DB3945C3}" v="2" dt="2024-11-26T09:06:12.669"/>
    <p1510:client id="{970293B0-E45D-44E4-9F55-EC1201DF1323}" v="8" dt="2024-11-26T08:32:54.734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D98FDA9-1406-44D8-BD03-5691DB3945C3}"/>
    <pc:docChg chg="modSld">
      <pc:chgData name="瑛莉菜 羽田" userId="64c7e7a027abc1d1" providerId="LiveId" clId="{6D98FDA9-1406-44D8-BD03-5691DB3945C3}" dt="2024-11-26T09:06:12.669" v="19"/>
      <pc:docMkLst>
        <pc:docMk/>
      </pc:docMkLst>
      <pc:sldChg chg="modSp mod">
        <pc:chgData name="瑛莉菜 羽田" userId="64c7e7a027abc1d1" providerId="LiveId" clId="{6D98FDA9-1406-44D8-BD03-5691DB3945C3}" dt="2024-11-26T09:06:12.669" v="19"/>
        <pc:sldMkLst>
          <pc:docMk/>
          <pc:sldMk cId="4010063240" sldId="375"/>
        </pc:sldMkLst>
        <pc:spChg chg="mod">
          <ac:chgData name="瑛莉菜 羽田" userId="64c7e7a027abc1d1" providerId="LiveId" clId="{6D98FDA9-1406-44D8-BD03-5691DB3945C3}" dt="2024-11-26T09:05:56.056" v="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D98FDA9-1406-44D8-BD03-5691DB3945C3}" dt="2024-11-26T09:06:12.669" v="19"/>
          <ac:spMkLst>
            <pc:docMk/>
            <pc:sldMk cId="4010063240" sldId="375"/>
            <ac:spMk id="8" creationId="{FD8740C5-D89E-1F77-BEBD-004F90F531CB}"/>
          </ac:spMkLst>
        </pc:spChg>
        <pc:spChg chg="mod">
          <ac:chgData name="瑛莉菜 羽田" userId="64c7e7a027abc1d1" providerId="LiveId" clId="{6D98FDA9-1406-44D8-BD03-5691DB3945C3}" dt="2024-11-26T09:05:21.456" v="1"/>
          <ac:spMkLst>
            <pc:docMk/>
            <pc:sldMk cId="4010063240" sldId="375"/>
            <ac:spMk id="65" creationId="{00000000-0000-0000-0000-000000000000}"/>
          </ac:spMkLst>
        </pc:spChg>
      </pc:sldChg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デカビアグラス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(620ml)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H165×W87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パッド／シルク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H35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×W35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br>
              <a:rPr lang="ja-JP" altLang="en-US" sz="1050" dirty="0"/>
            </a:b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シルク印刷範囲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×W170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3C23CB1-F4BA-4D78-A8CC-1E48D210D6A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862624" y="1027015"/>
            <a:ext cx="2499383" cy="3858271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52566" y="5793398"/>
            <a:ext cx="44958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ジョッキ並みの容量ですが、すっきりシンプルなグラスです。</a:t>
            </a:r>
            <a:endParaRPr lang="ja-JP" altLang="en-US" sz="105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20080</TotalTime>
  <Words>151</Words>
  <Application>Microsoft Office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2024-11-26T09:06:14Z</dcterms:modified>
</cp:coreProperties>
</file>