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81B2E5-D801-45CA-8BE0-DFD8ADD3C4E0}" v="19" dt="2024-11-27T07:00:22.534"/>
    <p1510:client id="{6D98FDA9-1406-44D8-BD03-5691DB3945C3}" v="2" dt="2024-11-26T09:06:12.669"/>
    <p1510:client id="{970293B0-E45D-44E4-9F55-EC1201DF1323}" v="8" dt="2024-11-26T08:32:54.734"/>
    <p1510:client id="{C64C9FF5-CE7E-4E84-9132-F5E1CB2F0B76}" v="26" dt="2024-11-27T06:56:02.379"/>
    <p1510:client id="{DEE9E717-FEF4-490D-96CF-D07B3197BAB0}" v="16" dt="2024-11-26T08:51:51.0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>
        <p:scale>
          <a:sx n="80" d="100"/>
          <a:sy n="80" d="100"/>
        </p:scale>
        <p:origin x="-376" y="2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8C978AD5-BE72-484A-AFD6-3CBD17D1178F}"/>
    <pc:docChg chg="undo custSel modSld">
      <pc:chgData name="瑛莉菜 羽田" userId="64c7e7a027abc1d1" providerId="LiveId" clId="{8C978AD5-BE72-484A-AFD6-3CBD17D1178F}" dt="2024-11-05T07:57:27.174" v="25" actId="14100"/>
      <pc:docMkLst>
        <pc:docMk/>
      </pc:docMkLst>
    </pc:docChg>
  </pc:docChgLst>
  <pc:docChgLst>
    <pc:chgData name="瑛莉菜 羽田" userId="64c7e7a027abc1d1" providerId="LiveId" clId="{2FF8AE83-0756-43C5-92B9-C6EF4567D285}"/>
    <pc:docChg chg="modSld">
      <pc:chgData name="瑛莉菜 羽田" userId="64c7e7a027abc1d1" providerId="LiveId" clId="{2FF8AE83-0756-43C5-92B9-C6EF4567D285}" dt="2024-11-26T08:45:19.031" v="6" actId="20577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4C92F8EB-6023-42B2-88F7-6C4078A56104}"/>
    <pc:docChg chg="custSel modSld">
      <pc:chgData name="瑛莉菜 羽田" userId="64c7e7a027abc1d1" providerId="LiveId" clId="{4C92F8EB-6023-42B2-88F7-6C4078A56104}" dt="2024-11-05T09:02:15.537" v="32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2081B2E5-D801-45CA-8BE0-DFD8ADD3C4E0}"/>
    <pc:docChg chg="custSel modSld">
      <pc:chgData name="瑛莉菜 羽田" userId="64c7e7a027abc1d1" providerId="LiveId" clId="{2081B2E5-D801-45CA-8BE0-DFD8ADD3C4E0}" dt="2024-11-27T07:00:50.887" v="120" actId="1076"/>
      <pc:docMkLst>
        <pc:docMk/>
      </pc:docMkLst>
      <pc:sldChg chg="addSp delSp modSp mod">
        <pc:chgData name="瑛莉菜 羽田" userId="64c7e7a027abc1d1" providerId="LiveId" clId="{2081B2E5-D801-45CA-8BE0-DFD8ADD3C4E0}" dt="2024-11-27T07:00:50.887" v="120" actId="1076"/>
        <pc:sldMkLst>
          <pc:docMk/>
          <pc:sldMk cId="4010063240" sldId="375"/>
        </pc:sldMkLst>
        <pc:spChg chg="mod">
          <ac:chgData name="瑛莉菜 羽田" userId="64c7e7a027abc1d1" providerId="LiveId" clId="{2081B2E5-D801-45CA-8BE0-DFD8ADD3C4E0}" dt="2024-11-27T07:00:22.534" v="1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081B2E5-D801-45CA-8BE0-DFD8ADD3C4E0}" dt="2024-11-27T07:00:35.975" v="114" actId="20577"/>
          <ac:spMkLst>
            <pc:docMk/>
            <pc:sldMk cId="4010063240" sldId="375"/>
            <ac:spMk id="8" creationId="{FD8740C5-D89E-1F77-BEBD-004F90F531CB}"/>
          </ac:spMkLst>
        </pc:spChg>
        <pc:spChg chg="mod">
          <ac:chgData name="瑛莉菜 羽田" userId="64c7e7a027abc1d1" providerId="LiveId" clId="{2081B2E5-D801-45CA-8BE0-DFD8ADD3C4E0}" dt="2024-11-27T06:58:54.286" v="2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081B2E5-D801-45CA-8BE0-DFD8ADD3C4E0}" dt="2024-11-27T06:59:00.275" v="28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081B2E5-D801-45CA-8BE0-DFD8ADD3C4E0}" dt="2024-11-27T07:00:50.887" v="120" actId="1076"/>
          <ac:picMkLst>
            <pc:docMk/>
            <pc:sldMk cId="4010063240" sldId="375"/>
            <ac:picMk id="5" creationId="{98CC51F1-DF13-06AC-05D8-735BFDAE4E5E}"/>
          </ac:picMkLst>
        </pc:picChg>
        <pc:picChg chg="del">
          <ac:chgData name="瑛莉菜 羽田" userId="64c7e7a027abc1d1" providerId="LiveId" clId="{2081B2E5-D801-45CA-8BE0-DFD8ADD3C4E0}" dt="2024-11-27T07:00:38.671" v="115" actId="478"/>
          <ac:picMkLst>
            <pc:docMk/>
            <pc:sldMk cId="4010063240" sldId="375"/>
            <ac:picMk id="6" creationId="{DCD7CF61-D163-3171-25C3-E81712A6EC39}"/>
          </ac:picMkLst>
        </pc:picChg>
      </pc:sldChg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D98FDA9-1406-44D8-BD03-5691DB3945C3}"/>
    <pc:docChg chg="modSld">
      <pc:chgData name="瑛莉菜 羽田" userId="64c7e7a027abc1d1" providerId="LiveId" clId="{6D98FDA9-1406-44D8-BD03-5691DB3945C3}" dt="2024-11-26T09:06:12.669" v="19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970293B0-E45D-44E4-9F55-EC1201DF1323}"/>
    <pc:docChg chg="custSel modSld">
      <pc:chgData name="瑛莉菜 羽田" userId="64c7e7a027abc1d1" providerId="LiveId" clId="{970293B0-E45D-44E4-9F55-EC1201DF1323}" dt="2024-11-26T08:33:33.897" v="101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20C2796B-37BC-4B4B-982B-401F52BD2F25}"/>
    <pc:docChg chg="custSel modSld">
      <pc:chgData name="瑛莉菜 羽田" userId="64c7e7a027abc1d1" providerId="LiveId" clId="{20C2796B-37BC-4B4B-982B-401F52BD2F25}" dt="2024-11-05T07:54:34.692" v="46" actId="1076"/>
      <pc:docMkLst>
        <pc:docMk/>
      </pc:docMkLst>
      <pc:sldChg chg="addSp delSp modSp mod">
        <pc:chgData name="瑛莉菜 羽田" userId="64c7e7a027abc1d1" providerId="LiveId" clId="{20C2796B-37BC-4B4B-982B-401F52BD2F25}" dt="2024-11-05T07:54:34.692" v="46" actId="1076"/>
        <pc:sldMkLst>
          <pc:docMk/>
          <pc:sldMk cId="4010063240" sldId="375"/>
        </pc:sldMkLst>
        <pc:spChg chg="mod">
          <ac:chgData name="瑛莉菜 羽田" userId="64c7e7a027abc1d1" providerId="LiveId" clId="{20C2796B-37BC-4B4B-982B-401F52BD2F25}" dt="2024-11-05T07:53:16.070" v="2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0C2796B-37BC-4B4B-982B-401F52BD2F25}" dt="2024-11-05T07:54:31.369" v="4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0C2796B-37BC-4B4B-982B-401F52BD2F25}" dt="2024-11-05T07:54:34.692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0C2796B-37BC-4B4B-982B-401F52BD2F25}" dt="2024-11-05T07:52:58.19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05.603" v="2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23.657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0C2796B-37BC-4B4B-982B-401F52BD2F25}" dt="2024-11-05T07:53:44.424" v="30" actId="1076"/>
          <ac:picMkLst>
            <pc:docMk/>
            <pc:sldMk cId="4010063240" sldId="375"/>
            <ac:picMk id="5" creationId="{542007D0-67D0-4B72-0D65-50FF0408A247}"/>
          </ac:picMkLst>
        </pc:picChg>
        <pc:picChg chg="del">
          <ac:chgData name="瑛莉菜 羽田" userId="64c7e7a027abc1d1" providerId="LiveId" clId="{20C2796B-37BC-4B4B-982B-401F52BD2F25}" dt="2024-11-05T07:53:34.645" v="27" actId="478"/>
          <ac:picMkLst>
            <pc:docMk/>
            <pc:sldMk cId="4010063240" sldId="375"/>
            <ac:picMk id="6" creationId="{853D7FEC-83A5-998F-3BC9-E4414FE2C72B}"/>
          </ac:picMkLst>
        </pc:picChg>
        <pc:picChg chg="add mod">
          <ac:chgData name="瑛莉菜 羽田" userId="64c7e7a027abc1d1" providerId="LiveId" clId="{20C2796B-37BC-4B4B-982B-401F52BD2F25}" dt="2024-11-05T07:53:56.055" v="32" actId="1076"/>
          <ac:picMkLst>
            <pc:docMk/>
            <pc:sldMk cId="4010063240" sldId="375"/>
            <ac:picMk id="8" creationId="{4DE23C23-0902-DB54-2911-99163030CB66}"/>
          </ac:picMkLst>
        </pc:picChg>
        <pc:picChg chg="del">
          <ac:chgData name="瑛莉菜 羽田" userId="64c7e7a027abc1d1" providerId="LiveId" clId="{20C2796B-37BC-4B4B-982B-401F52BD2F25}" dt="2024-11-05T07:53:34.222" v="26" actId="478"/>
          <ac:picMkLst>
            <pc:docMk/>
            <pc:sldMk cId="4010063240" sldId="375"/>
            <ac:picMk id="9" creationId="{A150F786-2262-9D4B-668A-6917D42F4F84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6FD944D5-57B7-4599-ADDE-68E22ACBA82E}"/>
    <pc:docChg chg="custSel modSld">
      <pc:chgData name="瑛莉菜 羽田" userId="64c7e7a027abc1d1" providerId="LiveId" clId="{6FD944D5-57B7-4599-ADDE-68E22ACBA82E}" dt="2024-11-05T07:51:57.998" v="37" actId="1076"/>
      <pc:docMkLst>
        <pc:docMk/>
      </pc:docMkLst>
    </pc:docChg>
  </pc:docChgLst>
  <pc:docChgLst>
    <pc:chgData name="瑛莉菜 羽田" userId="64c7e7a027abc1d1" providerId="LiveId" clId="{A8BA50FE-811F-413A-8E77-64CD53F80173}"/>
    <pc:docChg chg="custSel modSld">
      <pc:chgData name="瑛莉菜 羽田" userId="64c7e7a027abc1d1" providerId="LiveId" clId="{A8BA50FE-811F-413A-8E77-64CD53F80173}" dt="2024-11-05T07:59:58.564" v="5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6B12DEE5-86D6-4DBD-93C1-BE98C655F39F}"/>
    <pc:docChg chg="custSel modSld">
      <pc:chgData name="瑛莉菜 羽田" userId="64c7e7a027abc1d1" providerId="LiveId" clId="{6B12DEE5-86D6-4DBD-93C1-BE98C655F39F}" dt="2024-11-26T08:43:58.595" v="49" actId="1076"/>
      <pc:docMkLst>
        <pc:docMk/>
      </pc:docMkLst>
    </pc:docChg>
  </pc:docChgLst>
  <pc:docChgLst>
    <pc:chgData name="瑛莉菜 羽田" userId="64c7e7a027abc1d1" providerId="LiveId" clId="{D37144CF-281F-40D4-9FB3-083472023171}"/>
    <pc:docChg chg="custSel modSld">
      <pc:chgData name="瑛莉菜 羽田" userId="64c7e7a027abc1d1" providerId="LiveId" clId="{D37144CF-281F-40D4-9FB3-083472023171}" dt="2024-11-05T08:59:18.943" v="57" actId="14100"/>
      <pc:docMkLst>
        <pc:docMk/>
      </pc:docMkLst>
    </pc:docChg>
  </pc:docChgLst>
  <pc:docChgLst>
    <pc:chgData name="瑛莉菜 羽田" userId="64c7e7a027abc1d1" providerId="LiveId" clId="{DEE9E717-FEF4-490D-96CF-D07B3197BAB0}"/>
    <pc:docChg chg="custSel modSld">
      <pc:chgData name="瑛莉菜 羽田" userId="64c7e7a027abc1d1" providerId="LiveId" clId="{DEE9E717-FEF4-490D-96CF-D07B3197BAB0}" dt="2024-11-26T08:52:06.291" v="132" actId="1076"/>
      <pc:docMkLst>
        <pc:docMk/>
      </pc:docMkLst>
      <pc:sldChg chg="addSp delSp modSp mod">
        <pc:chgData name="瑛莉菜 羽田" userId="64c7e7a027abc1d1" providerId="LiveId" clId="{DEE9E717-FEF4-490D-96CF-D07B3197BAB0}" dt="2024-11-26T08:52:06.291" v="132" actId="1076"/>
        <pc:sldMkLst>
          <pc:docMk/>
          <pc:sldMk cId="4010063240" sldId="375"/>
        </pc:sldMkLst>
        <pc:spChg chg="mod">
          <ac:chgData name="瑛莉菜 羽田" userId="64c7e7a027abc1d1" providerId="LiveId" clId="{DEE9E717-FEF4-490D-96CF-D07B3197BAB0}" dt="2024-11-26T08:47:46.598" v="81" actId="20577"/>
          <ac:spMkLst>
            <pc:docMk/>
            <pc:sldMk cId="4010063240" sldId="375"/>
            <ac:spMk id="4" creationId="{4089F0E4-8EB1-65F8-1F8E-DFAE3A950B63}"/>
          </ac:spMkLst>
        </pc:spChg>
        <pc:spChg chg="add mod">
          <ac:chgData name="瑛莉菜 羽田" userId="64c7e7a027abc1d1" providerId="LiveId" clId="{DEE9E717-FEF4-490D-96CF-D07B3197BAB0}" dt="2024-11-26T08:52:06.291" v="132" actId="1076"/>
          <ac:spMkLst>
            <pc:docMk/>
            <pc:sldMk cId="4010063240" sldId="375"/>
            <ac:spMk id="8" creationId="{FD8740C5-D89E-1F77-BEBD-004F90F531CB}"/>
          </ac:spMkLst>
        </pc:spChg>
        <pc:spChg chg="del mod">
          <ac:chgData name="瑛莉菜 羽田" userId="64c7e7a027abc1d1" providerId="LiveId" clId="{DEE9E717-FEF4-490D-96CF-D07B3197BAB0}" dt="2024-11-26T08:48:23.006" v="8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EE9E717-FEF4-490D-96CF-D07B3197BAB0}" dt="2024-11-26T08:45:55.6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EE9E717-FEF4-490D-96CF-D07B3197BAB0}" dt="2024-11-26T08:46:02.27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EE9E717-FEF4-490D-96CF-D07B3197BAB0}" dt="2024-11-26T08:46:11.817" v="13"/>
          <ac:spMkLst>
            <pc:docMk/>
            <pc:sldMk cId="4010063240" sldId="375"/>
            <ac:spMk id="69" creationId="{00000000-0000-0000-0000-000000000000}"/>
          </ac:spMkLst>
        </pc:spChg>
        <pc:spChg chg="del">
          <ac:chgData name="瑛莉菜 羽田" userId="64c7e7a027abc1d1" providerId="LiveId" clId="{DEE9E717-FEF4-490D-96CF-D07B3197BAB0}" dt="2024-11-26T08:48:24.671" v="87" actId="478"/>
          <ac:spMkLst>
            <pc:docMk/>
            <pc:sldMk cId="4010063240" sldId="375"/>
            <ac:spMk id="96" creationId="{00000000-0000-0000-0000-000000000000}"/>
          </ac:spMkLst>
        </pc:spChg>
        <pc:picChg chg="del">
          <ac:chgData name="瑛莉菜 羽田" userId="64c7e7a027abc1d1" providerId="LiveId" clId="{DEE9E717-FEF4-490D-96CF-D07B3197BAB0}" dt="2024-11-26T08:48:23.566" v="86" actId="478"/>
          <ac:picMkLst>
            <pc:docMk/>
            <pc:sldMk cId="4010063240" sldId="375"/>
            <ac:picMk id="5" creationId="{FD5A4047-0CA4-08F5-3967-66B9F12AD262}"/>
          </ac:picMkLst>
        </pc:picChg>
        <pc:picChg chg="add mod">
          <ac:chgData name="瑛莉菜 羽田" userId="64c7e7a027abc1d1" providerId="LiveId" clId="{DEE9E717-FEF4-490D-96CF-D07B3197BAB0}" dt="2024-11-26T08:48:30.888" v="92" actId="1076"/>
          <ac:picMkLst>
            <pc:docMk/>
            <pc:sldMk cId="4010063240" sldId="375"/>
            <ac:picMk id="6" creationId="{33C23CB1-F4BA-4D78-A8CC-1E48D210D6AF}"/>
          </ac:picMkLst>
        </pc:picChg>
        <pc:picChg chg="del">
          <ac:chgData name="瑛莉菜 羽田" userId="64c7e7a027abc1d1" providerId="LiveId" clId="{DEE9E717-FEF4-490D-96CF-D07B3197BAB0}" dt="2024-11-26T08:48:22.996" v="83" actId="478"/>
          <ac:picMkLst>
            <pc:docMk/>
            <pc:sldMk cId="4010063240" sldId="375"/>
            <ac:picMk id="9" creationId="{D76FEE89-3885-16AE-76A6-0FFEA0CDBC16}"/>
          </ac:picMkLst>
        </pc:picChg>
      </pc:sldChg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6B86022D-481E-454F-B392-A4BF60DA6F1B}"/>
    <pc:docChg chg="custSel modSld">
      <pc:chgData name="瑛莉菜 羽田" userId="64c7e7a027abc1d1" providerId="LiveId" clId="{6B86022D-481E-454F-B392-A4BF60DA6F1B}" dt="2024-11-05T08:03:54.015" v="50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1CFF4836-B107-42E7-858B-0C1EB58DFD25}"/>
    <pc:docChg chg="custSel modSld">
      <pc:chgData name="瑛莉菜 羽田" userId="64c7e7a027abc1d1" providerId="LiveId" clId="{1CFF4836-B107-42E7-858B-0C1EB58DFD25}" dt="2024-11-26T08:39:41.014" v="30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4DE482A5-AEAA-4A87-9865-AAA1B3BBD0DA}"/>
    <pc:docChg chg="custSel modSld">
      <pc:chgData name="瑛莉菜 羽田" userId="64c7e7a027abc1d1" providerId="LiveId" clId="{4DE482A5-AEAA-4A87-9865-AAA1B3BBD0DA}" dt="2024-11-27T06:58:09.141" v="39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C64C9FF5-CE7E-4E84-9132-F5E1CB2F0B76}"/>
    <pc:docChg chg="custSel modSld">
      <pc:chgData name="瑛莉菜 羽田" userId="64c7e7a027abc1d1" providerId="LiveId" clId="{C64C9FF5-CE7E-4E84-9132-F5E1CB2F0B76}" dt="2024-11-27T06:56:24.671" v="21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0B9BB283-B0C2-4554-94AC-13998148B2C3}"/>
    <pc:docChg chg="custSel modSld">
      <pc:chgData name="瑛莉菜 羽田" userId="64c7e7a027abc1d1" providerId="LiveId" clId="{0B9BB283-B0C2-4554-94AC-13998148B2C3}" dt="2024-11-05T08:55:06.198" v="3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DC33B14B-538B-417C-81E2-70BD0C5A3F8B}"/>
    <pc:docChg chg="custSel modSld">
      <pc:chgData name="瑛莉菜 羽田" userId="64c7e7a027abc1d1" providerId="LiveId" clId="{DC33B14B-538B-417C-81E2-70BD0C5A3F8B}" dt="2024-11-05T08:50:28.582" v="51" actId="14100"/>
      <pc:docMkLst>
        <pc:docMk/>
      </pc:docMkLst>
      <pc:sldChg chg="addSp delSp modSp mod">
        <pc:chgData name="瑛莉菜 羽田" userId="64c7e7a027abc1d1" providerId="LiveId" clId="{DC33B14B-538B-417C-81E2-70BD0C5A3F8B}" dt="2024-11-05T08:50:28.582" v="51" actId="14100"/>
        <pc:sldMkLst>
          <pc:docMk/>
          <pc:sldMk cId="4010063240" sldId="375"/>
        </pc:sldMkLst>
        <pc:spChg chg="mod">
          <ac:chgData name="瑛莉菜 羽田" userId="64c7e7a027abc1d1" providerId="LiveId" clId="{DC33B14B-538B-417C-81E2-70BD0C5A3F8B}" dt="2024-11-05T08:48:16.290" v="2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33B14B-538B-417C-81E2-70BD0C5A3F8B}" dt="2024-11-05T08:47:20.672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33B14B-538B-417C-81E2-70BD0C5A3F8B}" dt="2024-11-05T08:48:37.271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33B14B-538B-417C-81E2-70BD0C5A3F8B}" dt="2024-11-05T08:49:14.021" v="34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33B14B-538B-417C-81E2-70BD0C5A3F8B}" dt="2024-11-05T08:45:50.177" v="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C33B14B-538B-417C-81E2-70BD0C5A3F8B}" dt="2024-11-05T08:49:36.963" v="38" actId="14100"/>
          <ac:picMkLst>
            <pc:docMk/>
            <pc:sldMk cId="4010063240" sldId="375"/>
            <ac:picMk id="5" creationId="{18799298-BDBC-5E12-9AD5-E1FB46D9B34A}"/>
          </ac:picMkLst>
        </pc:picChg>
        <pc:picChg chg="del">
          <ac:chgData name="瑛莉菜 羽田" userId="64c7e7a027abc1d1" providerId="LiveId" clId="{DC33B14B-538B-417C-81E2-70BD0C5A3F8B}" dt="2024-11-05T08:48:39.453" v="33" actId="478"/>
          <ac:picMkLst>
            <pc:docMk/>
            <pc:sldMk cId="4010063240" sldId="375"/>
            <ac:picMk id="6" creationId="{3263CAA3-3147-0C20-8181-DD8EA653B66B}"/>
          </ac:picMkLst>
        </pc:picChg>
        <pc:picChg chg="add mod">
          <ac:chgData name="瑛莉菜 羽田" userId="64c7e7a027abc1d1" providerId="LiveId" clId="{DC33B14B-538B-417C-81E2-70BD0C5A3F8B}" dt="2024-11-05T08:50:14.213" v="47" actId="1076"/>
          <ac:picMkLst>
            <pc:docMk/>
            <pc:sldMk cId="4010063240" sldId="375"/>
            <ac:picMk id="8" creationId="{5CE0D8D0-15DC-FEC2-1DEC-E6DEF29A4850}"/>
          </ac:picMkLst>
        </pc:picChg>
        <pc:picChg chg="del">
          <ac:chgData name="瑛莉菜 羽田" userId="64c7e7a027abc1d1" providerId="LiveId" clId="{DC33B14B-538B-417C-81E2-70BD0C5A3F8B}" dt="2024-11-05T08:48:38.865" v="32" actId="478"/>
          <ac:picMkLst>
            <pc:docMk/>
            <pc:sldMk cId="4010063240" sldId="375"/>
            <ac:picMk id="9" creationId="{1556DE56-124F-E428-4A3B-B365F9B01D7B}"/>
          </ac:picMkLst>
        </pc:picChg>
        <pc:picChg chg="add mod">
          <ac:chgData name="瑛莉菜 羽田" userId="64c7e7a027abc1d1" providerId="LiveId" clId="{DC33B14B-538B-417C-81E2-70BD0C5A3F8B}" dt="2024-11-05T08:50:28.582" v="51" actId="14100"/>
          <ac:picMkLst>
            <pc:docMk/>
            <pc:sldMk cId="4010063240" sldId="375"/>
            <ac:picMk id="54" creationId="{8A9CCA70-CA3F-564E-2F4F-007D4C85FAE0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缶型グラス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(490ml)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H131×W72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パッド／シルク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ガラス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322112" y="6621873"/>
            <a:ext cx="4298519" cy="9310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H30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×W25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　　　　　シルク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H80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×W215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>
              <a:spcAft>
                <a:spcPts val="1500"/>
              </a:spcAft>
            </a:pP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印刷色：黒・白・金・銀・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DIC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PANTONE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からご指定ください。</a:t>
            </a:r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D8740C5-D89E-1F77-BEBD-004F90F531CB}"/>
              </a:ext>
            </a:extLst>
          </p:cNvPr>
          <p:cNvSpPr txBox="1"/>
          <p:nvPr/>
        </p:nvSpPr>
        <p:spPr>
          <a:xfrm>
            <a:off x="1315155" y="5786263"/>
            <a:ext cx="449580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ビール缶をイメージしたユニークなデザインで飲むことが楽しくなる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グラス。また花瓶や小物入れとしても用いることができます。</a:t>
            </a:r>
            <a:endParaRPr lang="ja-JP" altLang="en-US" sz="105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8CC51F1-DF13-06AC-05D8-735BFDAE4E5E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044375" y="1333710"/>
            <a:ext cx="2704824" cy="359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20085</TotalTime>
  <Words>186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2024-11-27T07:00:52Z</dcterms:modified>
</cp:coreProperties>
</file>