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DE482A5-AEAA-4A87-9865-AAA1B3BBD0DA}" v="2" dt="2024-11-27T07:01:19.529"/>
    <p1510:client id="{6D98FDA9-1406-44D8-BD03-5691DB3945C3}" v="2" dt="2024-11-26T09:06:12.669"/>
    <p1510:client id="{970293B0-E45D-44E4-9F55-EC1201DF1323}" v="8" dt="2024-11-26T08:32:54.734"/>
    <p1510:client id="{C64C9FF5-CE7E-4E84-9132-F5E1CB2F0B76}" v="26" dt="2024-11-27T06:56:02.379"/>
    <p1510:client id="{DEE9E717-FEF4-490D-96CF-D07B3197BAB0}" v="16" dt="2024-11-26T08:51:51.07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60" d="100"/>
          <a:sy n="60" d="100"/>
        </p:scale>
        <p:origin x="768" y="4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3A6B03A3-89BA-4FC8-9383-E0B01B26E017}"/>
    <pc:docChg chg="custSel modSld">
      <pc:chgData name="瑛莉菜 羽田" userId="64c7e7a027abc1d1" providerId="LiveId" clId="{3A6B03A3-89BA-4FC8-9383-E0B01B26E017}" dt="2024-11-05T07:47:11.112" v="37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8C978AD5-BE72-484A-AFD6-3CBD17D1178F}"/>
    <pc:docChg chg="undo custSel modSld">
      <pc:chgData name="瑛莉菜 羽田" userId="64c7e7a027abc1d1" providerId="LiveId" clId="{8C978AD5-BE72-484A-AFD6-3CBD17D1178F}" dt="2024-11-05T07:57:27.174" v="25" actId="14100"/>
      <pc:docMkLst>
        <pc:docMk/>
      </pc:docMkLst>
    </pc:docChg>
  </pc:docChgLst>
  <pc:docChgLst>
    <pc:chgData name="瑛莉菜 羽田" userId="64c7e7a027abc1d1" providerId="LiveId" clId="{2FF8AE83-0756-43C5-92B9-C6EF4567D285}"/>
    <pc:docChg chg="modSld">
      <pc:chgData name="瑛莉菜 羽田" userId="64c7e7a027abc1d1" providerId="LiveId" clId="{2FF8AE83-0756-43C5-92B9-C6EF4567D285}" dt="2024-11-26T08:45:19.031" v="6" actId="20577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0BE22FD5-81D2-4374-B905-4C64A5408819}"/>
    <pc:docChg chg="custSel modSld">
      <pc:chgData name="瑛莉菜 羽田" userId="64c7e7a027abc1d1" providerId="LiveId" clId="{0BE22FD5-81D2-4374-B905-4C64A5408819}" dt="2024-11-05T04:06:08.627" v="29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DD2C5032-5D0D-4328-A756-FD4C0478136D}"/>
    <pc:docChg chg="custSel modSld">
      <pc:chgData name="瑛莉菜 羽田" userId="64c7e7a027abc1d1" providerId="LiveId" clId="{DD2C5032-5D0D-4328-A756-FD4C0478136D}" dt="2024-11-05T06:30:29.479" v="49" actId="1076"/>
      <pc:docMkLst>
        <pc:docMk/>
      </pc:docMkLst>
    </pc:docChg>
  </pc:docChgLst>
  <pc:docChgLst>
    <pc:chgData name="瑛莉菜 羽田" userId="64c7e7a027abc1d1" providerId="LiveId" clId="{4C92F8EB-6023-42B2-88F7-6C4078A56104}"/>
    <pc:docChg chg="custSel modSld">
      <pc:chgData name="瑛莉菜 羽田" userId="64c7e7a027abc1d1" providerId="LiveId" clId="{4C92F8EB-6023-42B2-88F7-6C4078A56104}" dt="2024-11-05T09:02:15.537" v="32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6D98FDA9-1406-44D8-BD03-5691DB3945C3}"/>
    <pc:docChg chg="modSld">
      <pc:chgData name="瑛莉菜 羽田" userId="64c7e7a027abc1d1" providerId="LiveId" clId="{6D98FDA9-1406-44D8-BD03-5691DB3945C3}" dt="2024-11-26T09:06:12.669" v="19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970293B0-E45D-44E4-9F55-EC1201DF1323}"/>
    <pc:docChg chg="custSel modSld">
      <pc:chgData name="瑛莉菜 羽田" userId="64c7e7a027abc1d1" providerId="LiveId" clId="{970293B0-E45D-44E4-9F55-EC1201DF1323}" dt="2024-11-26T08:33:33.897" v="101" actId="1076"/>
      <pc:docMkLst>
        <pc:docMk/>
      </pc:docMkLst>
    </pc:docChg>
  </pc:docChgLst>
  <pc:docChgLst>
    <pc:chgData name="瑛莉菜 羽田" userId="64c7e7a027abc1d1" providerId="LiveId" clId="{70233577-EAA5-4B1B-AA13-C2BC5483E0D0}"/>
    <pc:docChg chg="custSel modSld">
      <pc:chgData name="瑛莉菜 羽田" userId="64c7e7a027abc1d1" providerId="LiveId" clId="{70233577-EAA5-4B1B-AA13-C2BC5483E0D0}" dt="2024-11-05T07:29:51.354" v="52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7A3375B0-F0F4-47C5-B6B2-7BCE026B19E9}"/>
    <pc:docChg chg="undo custSel modSld">
      <pc:chgData name="瑛莉菜 羽田" userId="64c7e7a027abc1d1" providerId="LiveId" clId="{7A3375B0-F0F4-47C5-B6B2-7BCE026B19E9}" dt="2024-11-05T03:07:40.592" v="27" actId="1076"/>
      <pc:docMkLst>
        <pc:docMk/>
      </pc:docMkLst>
    </pc:docChg>
  </pc:docChgLst>
  <pc:docChgLst>
    <pc:chgData name="瑛莉菜 羽田" userId="64c7e7a027abc1d1" providerId="LiveId" clId="{20C2796B-37BC-4B4B-982B-401F52BD2F25}"/>
    <pc:docChg chg="custSel modSld">
      <pc:chgData name="瑛莉菜 羽田" userId="64c7e7a027abc1d1" providerId="LiveId" clId="{20C2796B-37BC-4B4B-982B-401F52BD2F25}" dt="2024-11-05T07:54:34.692" v="46" actId="1076"/>
      <pc:docMkLst>
        <pc:docMk/>
      </pc:docMkLst>
      <pc:sldChg chg="addSp delSp modSp mod">
        <pc:chgData name="瑛莉菜 羽田" userId="64c7e7a027abc1d1" providerId="LiveId" clId="{20C2796B-37BC-4B4B-982B-401F52BD2F25}" dt="2024-11-05T07:54:34.692" v="46" actId="1076"/>
        <pc:sldMkLst>
          <pc:docMk/>
          <pc:sldMk cId="4010063240" sldId="375"/>
        </pc:sldMkLst>
        <pc:spChg chg="mod">
          <ac:chgData name="瑛莉菜 羽田" userId="64c7e7a027abc1d1" providerId="LiveId" clId="{20C2796B-37BC-4B4B-982B-401F52BD2F25}" dt="2024-11-05T07:53:16.070" v="2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0C2796B-37BC-4B4B-982B-401F52BD2F25}" dt="2024-11-05T07:54:31.369" v="4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0C2796B-37BC-4B4B-982B-401F52BD2F25}" dt="2024-11-05T07:54:34.692" v="4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0C2796B-37BC-4B4B-982B-401F52BD2F25}" dt="2024-11-05T07:52:58.191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0C2796B-37BC-4B4B-982B-401F52BD2F25}" dt="2024-11-05T07:53:05.603" v="2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20C2796B-37BC-4B4B-982B-401F52BD2F25}" dt="2024-11-05T07:53:23.657" v="25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0C2796B-37BC-4B4B-982B-401F52BD2F25}" dt="2024-11-05T07:53:44.424" v="30" actId="1076"/>
          <ac:picMkLst>
            <pc:docMk/>
            <pc:sldMk cId="4010063240" sldId="375"/>
            <ac:picMk id="5" creationId="{542007D0-67D0-4B72-0D65-50FF0408A247}"/>
          </ac:picMkLst>
        </pc:picChg>
        <pc:picChg chg="del">
          <ac:chgData name="瑛莉菜 羽田" userId="64c7e7a027abc1d1" providerId="LiveId" clId="{20C2796B-37BC-4B4B-982B-401F52BD2F25}" dt="2024-11-05T07:53:34.645" v="27" actId="478"/>
          <ac:picMkLst>
            <pc:docMk/>
            <pc:sldMk cId="4010063240" sldId="375"/>
            <ac:picMk id="6" creationId="{853D7FEC-83A5-998F-3BC9-E4414FE2C72B}"/>
          </ac:picMkLst>
        </pc:picChg>
        <pc:picChg chg="add mod">
          <ac:chgData name="瑛莉菜 羽田" userId="64c7e7a027abc1d1" providerId="LiveId" clId="{20C2796B-37BC-4B4B-982B-401F52BD2F25}" dt="2024-11-05T07:53:56.055" v="32" actId="1076"/>
          <ac:picMkLst>
            <pc:docMk/>
            <pc:sldMk cId="4010063240" sldId="375"/>
            <ac:picMk id="8" creationId="{4DE23C23-0902-DB54-2911-99163030CB66}"/>
          </ac:picMkLst>
        </pc:picChg>
        <pc:picChg chg="del">
          <ac:chgData name="瑛莉菜 羽田" userId="64c7e7a027abc1d1" providerId="LiveId" clId="{20C2796B-37BC-4B4B-982B-401F52BD2F25}" dt="2024-11-05T07:53:34.222" v="26" actId="478"/>
          <ac:picMkLst>
            <pc:docMk/>
            <pc:sldMk cId="4010063240" sldId="375"/>
            <ac:picMk id="9" creationId="{A150F786-2262-9D4B-668A-6917D42F4F84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B3FB0105-1F87-4F8D-84A7-C542A41F1F9B}"/>
    <pc:docChg chg="undo custSel modSld">
      <pc:chgData name="瑛莉菜 羽田" userId="64c7e7a027abc1d1" providerId="LiveId" clId="{B3FB0105-1F87-4F8D-84A7-C542A41F1F9B}" dt="2024-11-05T02:50:58.096" v="30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22D5FE20-9CBA-4CAE-AB2E-760287AF2662}"/>
    <pc:docChg chg="custSel modSld">
      <pc:chgData name="瑛莉菜 羽田" userId="64c7e7a027abc1d1" providerId="LiveId" clId="{22D5FE20-9CBA-4CAE-AB2E-760287AF2662}" dt="2024-11-05T03:42:56.384" v="36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64C0E99D-1AE0-4116-9A16-CCDDD21265F7}"/>
    <pc:docChg chg="custSel modSld">
      <pc:chgData name="瑛莉菜 羽田" userId="64c7e7a027abc1d1" providerId="LiveId" clId="{64C0E99D-1AE0-4116-9A16-CCDDD21265F7}" dt="2024-11-05T04:07:58.078" v="30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D57ABED5-439E-4336-AFD7-F8EBBBEE6FFE}"/>
    <pc:docChg chg="undo custSel modSld">
      <pc:chgData name="瑛莉菜 羽田" userId="64c7e7a027abc1d1" providerId="LiveId" clId="{D57ABED5-439E-4336-AFD7-F8EBBBEE6FFE}" dt="2024-10-21T08:24:50.709" v="47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6FD944D5-57B7-4599-ADDE-68E22ACBA82E}"/>
    <pc:docChg chg="custSel modSld">
      <pc:chgData name="瑛莉菜 羽田" userId="64c7e7a027abc1d1" providerId="LiveId" clId="{6FD944D5-57B7-4599-ADDE-68E22ACBA82E}" dt="2024-11-05T07:51:57.998" v="37" actId="1076"/>
      <pc:docMkLst>
        <pc:docMk/>
      </pc:docMkLst>
    </pc:docChg>
  </pc:docChgLst>
  <pc:docChgLst>
    <pc:chgData name="瑛莉菜 羽田" userId="64c7e7a027abc1d1" providerId="LiveId" clId="{A8BA50FE-811F-413A-8E77-64CD53F80173}"/>
    <pc:docChg chg="custSel modSld">
      <pc:chgData name="瑛莉菜 羽田" userId="64c7e7a027abc1d1" providerId="LiveId" clId="{A8BA50FE-811F-413A-8E77-64CD53F80173}" dt="2024-11-05T07:59:58.564" v="55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2C1B56E1-41CB-4283-A6BF-27CA27060198}"/>
    <pc:docChg chg="custSel modSld">
      <pc:chgData name="瑛莉菜 羽田" userId="64c7e7a027abc1d1" providerId="LiveId" clId="{2C1B56E1-41CB-4283-A6BF-27CA27060198}" dt="2024-11-05T07:36:36.535" v="76" actId="1076"/>
      <pc:docMkLst>
        <pc:docMk/>
      </pc:docMkLst>
      <pc:sldChg chg="addSp delSp modSp mod">
        <pc:chgData name="瑛莉菜 羽田" userId="64c7e7a027abc1d1" providerId="LiveId" clId="{2C1B56E1-41CB-4283-A6BF-27CA27060198}" dt="2024-11-05T07:36:36.535" v="76" actId="1076"/>
        <pc:sldMkLst>
          <pc:docMk/>
          <pc:sldMk cId="4010063240" sldId="375"/>
        </pc:sldMkLst>
        <pc:spChg chg="mod">
          <ac:chgData name="瑛莉菜 羽田" userId="64c7e7a027abc1d1" providerId="LiveId" clId="{2C1B56E1-41CB-4283-A6BF-27CA27060198}" dt="2024-11-05T07:35:30.729" v="59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C1B56E1-41CB-4283-A6BF-27CA27060198}" dt="2024-11-05T07:36:02.324" v="6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C1B56E1-41CB-4283-A6BF-27CA27060198}" dt="2024-11-05T07:33:20.61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C1B56E1-41CB-4283-A6BF-27CA27060198}" dt="2024-11-05T07:35:14.021" v="4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C1B56E1-41CB-4283-A6BF-27CA27060198}" dt="2024-11-05T07:36:04.320" v="65" actId="478"/>
          <ac:picMkLst>
            <pc:docMk/>
            <pc:sldMk cId="4010063240" sldId="375"/>
            <ac:picMk id="5" creationId="{55C12231-4643-1786-F885-E3AE963234E7}"/>
          </ac:picMkLst>
        </pc:picChg>
        <pc:picChg chg="add mod">
          <ac:chgData name="瑛莉菜 羽田" userId="64c7e7a027abc1d1" providerId="LiveId" clId="{2C1B56E1-41CB-4283-A6BF-27CA27060198}" dt="2024-11-05T07:36:32.988" v="74" actId="14100"/>
          <ac:picMkLst>
            <pc:docMk/>
            <pc:sldMk cId="4010063240" sldId="375"/>
            <ac:picMk id="6" creationId="{EE682EED-606C-404A-27D8-AD4820A05C98}"/>
          </ac:picMkLst>
        </pc:picChg>
        <pc:picChg chg="del">
          <ac:chgData name="瑛莉菜 羽田" userId="64c7e7a027abc1d1" providerId="LiveId" clId="{2C1B56E1-41CB-4283-A6BF-27CA27060198}" dt="2024-11-05T07:36:03.864" v="64" actId="478"/>
          <ac:picMkLst>
            <pc:docMk/>
            <pc:sldMk cId="4010063240" sldId="375"/>
            <ac:picMk id="8" creationId="{7BE0FA29-73B3-8E91-5707-57915D00CBFC}"/>
          </ac:picMkLst>
        </pc:picChg>
        <pc:picChg chg="add mod">
          <ac:chgData name="瑛莉菜 羽田" userId="64c7e7a027abc1d1" providerId="LiveId" clId="{2C1B56E1-41CB-4283-A6BF-27CA27060198}" dt="2024-11-05T07:36:36.535" v="76" actId="1076"/>
          <ac:picMkLst>
            <pc:docMk/>
            <pc:sldMk cId="4010063240" sldId="375"/>
            <ac:picMk id="9" creationId="{B7C7B814-E370-673B-2DE8-C4FE3095DDC5}"/>
          </ac:picMkLst>
        </pc:picChg>
        <pc:picChg chg="mod">
          <ac:chgData name="瑛莉菜 羽田" userId="64c7e7a027abc1d1" providerId="LiveId" clId="{2C1B56E1-41CB-4283-A6BF-27CA27060198}" dt="2024-11-05T07:36:28.112" v="72" actId="1076"/>
          <ac:picMkLst>
            <pc:docMk/>
            <pc:sldMk cId="4010063240" sldId="375"/>
            <ac:picMk id="49" creationId="{CDC9D888-BDD6-5CBC-E195-291A668B0C17}"/>
          </ac:picMkLst>
        </pc:picChg>
      </pc:sldChg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788433F2-C08B-4D28-9D56-0D00499EE778}"/>
    <pc:docChg chg="custSel modSld">
      <pc:chgData name="瑛莉菜 羽田" userId="64c7e7a027abc1d1" providerId="LiveId" clId="{788433F2-C08B-4D28-9D56-0D00499EE778}" dt="2024-11-05T06:40:16.191" v="109" actId="1076"/>
      <pc:docMkLst>
        <pc:docMk/>
      </pc:docMkLst>
      <pc:sldChg chg="addSp delSp modSp mod">
        <pc:chgData name="瑛莉菜 羽田" userId="64c7e7a027abc1d1" providerId="LiveId" clId="{788433F2-C08B-4D28-9D56-0D00499EE778}" dt="2024-11-05T06:40:16.191" v="109" actId="1076"/>
        <pc:sldMkLst>
          <pc:docMk/>
          <pc:sldMk cId="4010063240" sldId="375"/>
        </pc:sldMkLst>
        <pc:spChg chg="mod">
          <ac:chgData name="瑛莉菜 羽田" userId="64c7e7a027abc1d1" providerId="LiveId" clId="{788433F2-C08B-4D28-9D56-0D00499EE778}" dt="2024-11-05T06:38:44.115" v="50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788433F2-C08B-4D28-9D56-0D00499EE778}" dt="2024-11-05T06:39:39.283" v="9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88433F2-C08B-4D28-9D56-0D00499EE778}" dt="2024-11-05T06:38:23.010" v="0"/>
          <ac:spMkLst>
            <pc:docMk/>
            <pc:sldMk cId="4010063240" sldId="375"/>
            <ac:spMk id="23" creationId="{00000000-0000-0000-0000-000000000000}"/>
          </ac:spMkLst>
        </pc:spChg>
        <pc:picChg chg="del">
          <ac:chgData name="瑛莉菜 羽田" userId="64c7e7a027abc1d1" providerId="LiveId" clId="{788433F2-C08B-4D28-9D56-0D00499EE778}" dt="2024-11-05T06:39:41.849" v="99" actId="478"/>
          <ac:picMkLst>
            <pc:docMk/>
            <pc:sldMk cId="4010063240" sldId="375"/>
            <ac:picMk id="5" creationId="{7AE23C11-3D50-6E05-0646-1EFC9F4BB028}"/>
          </ac:picMkLst>
        </pc:picChg>
        <pc:picChg chg="add mod">
          <ac:chgData name="瑛莉菜 羽田" userId="64c7e7a027abc1d1" providerId="LiveId" clId="{788433F2-C08B-4D28-9D56-0D00499EE778}" dt="2024-11-05T06:40:12.038" v="106" actId="14100"/>
          <ac:picMkLst>
            <pc:docMk/>
            <pc:sldMk cId="4010063240" sldId="375"/>
            <ac:picMk id="6" creationId="{EDB42C62-09C5-4EDC-7945-3A024A1AF725}"/>
          </ac:picMkLst>
        </pc:picChg>
        <pc:picChg chg="del">
          <ac:chgData name="瑛莉菜 羽田" userId="64c7e7a027abc1d1" providerId="LiveId" clId="{788433F2-C08B-4D28-9D56-0D00499EE778}" dt="2024-11-05T06:39:40.764" v="98" actId="478"/>
          <ac:picMkLst>
            <pc:docMk/>
            <pc:sldMk cId="4010063240" sldId="375"/>
            <ac:picMk id="8" creationId="{43B6E0F9-D02B-E36B-0BAD-20BCA35B4B72}"/>
          </ac:picMkLst>
        </pc:picChg>
        <pc:picChg chg="add mod">
          <ac:chgData name="瑛莉菜 羽田" userId="64c7e7a027abc1d1" providerId="LiveId" clId="{788433F2-C08B-4D28-9D56-0D00499EE778}" dt="2024-11-05T06:40:16.191" v="109" actId="1076"/>
          <ac:picMkLst>
            <pc:docMk/>
            <pc:sldMk cId="4010063240" sldId="375"/>
            <ac:picMk id="9" creationId="{A7E035C8-4D94-EF5B-1457-3A395AE875F5}"/>
          </ac:picMkLst>
        </pc:picChg>
      </pc:sldChg>
    </pc:docChg>
  </pc:docChgLst>
  <pc:docChgLst>
    <pc:chgData name="瑛莉菜 羽田" userId="64c7e7a027abc1d1" providerId="LiveId" clId="{B1F9B40B-22A2-4B76-831E-1BA1DB9B0739}"/>
    <pc:docChg chg="custSel modSld">
      <pc:chgData name="瑛莉菜 羽田" userId="64c7e7a027abc1d1" providerId="LiveId" clId="{B1F9B40B-22A2-4B76-831E-1BA1DB9B0739}" dt="2024-11-05T07:26:44.598" v="42" actId="14100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6B12DEE5-86D6-4DBD-93C1-BE98C655F39F}"/>
    <pc:docChg chg="custSel modSld">
      <pc:chgData name="瑛莉菜 羽田" userId="64c7e7a027abc1d1" providerId="LiveId" clId="{6B12DEE5-86D6-4DBD-93C1-BE98C655F39F}" dt="2024-11-26T08:43:58.595" v="49" actId="1076"/>
      <pc:docMkLst>
        <pc:docMk/>
      </pc:docMkLst>
    </pc:docChg>
  </pc:docChgLst>
  <pc:docChgLst>
    <pc:chgData name="瑛莉菜 羽田" userId="64c7e7a027abc1d1" providerId="LiveId" clId="{D37144CF-281F-40D4-9FB3-083472023171}"/>
    <pc:docChg chg="custSel modSld">
      <pc:chgData name="瑛莉菜 羽田" userId="64c7e7a027abc1d1" providerId="LiveId" clId="{D37144CF-281F-40D4-9FB3-083472023171}" dt="2024-11-05T08:59:18.943" v="57" actId="14100"/>
      <pc:docMkLst>
        <pc:docMk/>
      </pc:docMkLst>
    </pc:docChg>
  </pc:docChgLst>
  <pc:docChgLst>
    <pc:chgData name="瑛莉菜 羽田" userId="64c7e7a027abc1d1" providerId="LiveId" clId="{DEE9E717-FEF4-490D-96CF-D07B3197BAB0}"/>
    <pc:docChg chg="custSel modSld">
      <pc:chgData name="瑛莉菜 羽田" userId="64c7e7a027abc1d1" providerId="LiveId" clId="{DEE9E717-FEF4-490D-96CF-D07B3197BAB0}" dt="2024-11-26T08:52:06.291" v="132" actId="1076"/>
      <pc:docMkLst>
        <pc:docMk/>
      </pc:docMkLst>
      <pc:sldChg chg="addSp delSp modSp mod">
        <pc:chgData name="瑛莉菜 羽田" userId="64c7e7a027abc1d1" providerId="LiveId" clId="{DEE9E717-FEF4-490D-96CF-D07B3197BAB0}" dt="2024-11-26T08:52:06.291" v="132" actId="1076"/>
        <pc:sldMkLst>
          <pc:docMk/>
          <pc:sldMk cId="4010063240" sldId="375"/>
        </pc:sldMkLst>
        <pc:spChg chg="mod">
          <ac:chgData name="瑛莉菜 羽田" userId="64c7e7a027abc1d1" providerId="LiveId" clId="{DEE9E717-FEF4-490D-96CF-D07B3197BAB0}" dt="2024-11-26T08:47:46.598" v="81" actId="20577"/>
          <ac:spMkLst>
            <pc:docMk/>
            <pc:sldMk cId="4010063240" sldId="375"/>
            <ac:spMk id="4" creationId="{4089F0E4-8EB1-65F8-1F8E-DFAE3A950B63}"/>
          </ac:spMkLst>
        </pc:spChg>
        <pc:spChg chg="add mod">
          <ac:chgData name="瑛莉菜 羽田" userId="64c7e7a027abc1d1" providerId="LiveId" clId="{DEE9E717-FEF4-490D-96CF-D07B3197BAB0}" dt="2024-11-26T08:52:06.291" v="132" actId="1076"/>
          <ac:spMkLst>
            <pc:docMk/>
            <pc:sldMk cId="4010063240" sldId="375"/>
            <ac:spMk id="8" creationId="{FD8740C5-D89E-1F77-BEBD-004F90F531CB}"/>
          </ac:spMkLst>
        </pc:spChg>
        <pc:spChg chg="del mod">
          <ac:chgData name="瑛莉菜 羽田" userId="64c7e7a027abc1d1" providerId="LiveId" clId="{DEE9E717-FEF4-490D-96CF-D07B3197BAB0}" dt="2024-11-26T08:48:23.006" v="8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EE9E717-FEF4-490D-96CF-D07B3197BAB0}" dt="2024-11-26T08:45:55.6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EE9E717-FEF4-490D-96CF-D07B3197BAB0}" dt="2024-11-26T08:46:02.275" v="9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EE9E717-FEF4-490D-96CF-D07B3197BAB0}" dt="2024-11-26T08:46:11.817" v="13"/>
          <ac:spMkLst>
            <pc:docMk/>
            <pc:sldMk cId="4010063240" sldId="375"/>
            <ac:spMk id="69" creationId="{00000000-0000-0000-0000-000000000000}"/>
          </ac:spMkLst>
        </pc:spChg>
        <pc:spChg chg="del">
          <ac:chgData name="瑛莉菜 羽田" userId="64c7e7a027abc1d1" providerId="LiveId" clId="{DEE9E717-FEF4-490D-96CF-D07B3197BAB0}" dt="2024-11-26T08:48:24.671" v="87" actId="478"/>
          <ac:spMkLst>
            <pc:docMk/>
            <pc:sldMk cId="4010063240" sldId="375"/>
            <ac:spMk id="96" creationId="{00000000-0000-0000-0000-000000000000}"/>
          </ac:spMkLst>
        </pc:spChg>
        <pc:picChg chg="del">
          <ac:chgData name="瑛莉菜 羽田" userId="64c7e7a027abc1d1" providerId="LiveId" clId="{DEE9E717-FEF4-490D-96CF-D07B3197BAB0}" dt="2024-11-26T08:48:23.566" v="86" actId="478"/>
          <ac:picMkLst>
            <pc:docMk/>
            <pc:sldMk cId="4010063240" sldId="375"/>
            <ac:picMk id="5" creationId="{FD5A4047-0CA4-08F5-3967-66B9F12AD262}"/>
          </ac:picMkLst>
        </pc:picChg>
        <pc:picChg chg="add mod">
          <ac:chgData name="瑛莉菜 羽田" userId="64c7e7a027abc1d1" providerId="LiveId" clId="{DEE9E717-FEF4-490D-96CF-D07B3197BAB0}" dt="2024-11-26T08:48:30.888" v="92" actId="1076"/>
          <ac:picMkLst>
            <pc:docMk/>
            <pc:sldMk cId="4010063240" sldId="375"/>
            <ac:picMk id="6" creationId="{33C23CB1-F4BA-4D78-A8CC-1E48D210D6AF}"/>
          </ac:picMkLst>
        </pc:picChg>
        <pc:picChg chg="del">
          <ac:chgData name="瑛莉菜 羽田" userId="64c7e7a027abc1d1" providerId="LiveId" clId="{DEE9E717-FEF4-490D-96CF-D07B3197BAB0}" dt="2024-11-26T08:48:22.996" v="83" actId="478"/>
          <ac:picMkLst>
            <pc:docMk/>
            <pc:sldMk cId="4010063240" sldId="375"/>
            <ac:picMk id="9" creationId="{D76FEE89-3885-16AE-76A6-0FFEA0CDBC16}"/>
          </ac:picMkLst>
        </pc:picChg>
      </pc:sldChg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1EA2266B-9074-438A-A36C-17D00FA21F81}"/>
    <pc:docChg chg="custSel modSld">
      <pc:chgData name="瑛莉菜 羽田" userId="64c7e7a027abc1d1" providerId="LiveId" clId="{1EA2266B-9074-438A-A36C-17D00FA21F81}" dt="2024-10-21T08:11:01.925" v="187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3905E462-BF7C-4E3C-9E73-73C7ABAD6F32}"/>
    <pc:docChg chg="undo custSel modSld">
      <pc:chgData name="瑛莉菜 羽田" userId="64c7e7a027abc1d1" providerId="LiveId" clId="{3905E462-BF7C-4E3C-9E73-73C7ABAD6F32}" dt="2024-11-05T03:49:18.595" v="64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8B36F134-197C-414F-A92B-427731026A86}"/>
    <pc:docChg chg="custSel modSld">
      <pc:chgData name="瑛莉菜 羽田" userId="64c7e7a027abc1d1" providerId="LiveId" clId="{8B36F134-197C-414F-A92B-427731026A86}" dt="2024-11-05T06:44:40.441" v="91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64B9AA24-202B-4443-BE6F-0ECEB5806E3D}"/>
    <pc:docChg chg="custSel modSld">
      <pc:chgData name="瑛莉菜 羽田" userId="64c7e7a027abc1d1" providerId="LiveId" clId="{64B9AA24-202B-4443-BE6F-0ECEB5806E3D}" dt="2024-11-05T07:44:17.990" v="47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084593D7-791B-4DA7-B712-FFF25C74886D}"/>
    <pc:docChg chg="custSel modSld">
      <pc:chgData name="瑛莉菜 羽田" userId="64c7e7a027abc1d1" providerId="LiveId" clId="{084593D7-791B-4DA7-B712-FFF25C74886D}" dt="2024-10-21T08:29:43.561" v="16" actId="14100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186080DA-07B9-4150-BB9E-28E4148E7E9A}"/>
    <pc:docChg chg="custSel modSld">
      <pc:chgData name="瑛莉菜 羽田" userId="64c7e7a027abc1d1" providerId="LiveId" clId="{186080DA-07B9-4150-BB9E-28E4148E7E9A}" dt="2024-11-05T03:58:16.669" v="12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087EB924-A11A-4C64-AC54-2B288F9256CB}"/>
    <pc:docChg chg="undo custSel modSld">
      <pc:chgData name="瑛莉菜 羽田" userId="64c7e7a027abc1d1" providerId="LiveId" clId="{087EB924-A11A-4C64-AC54-2B288F9256CB}" dt="2024-11-05T06:27:41.448" v="64" actId="14100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6B86022D-481E-454F-B392-A4BF60DA6F1B}"/>
    <pc:docChg chg="custSel modSld">
      <pc:chgData name="瑛莉菜 羽田" userId="64c7e7a027abc1d1" providerId="LiveId" clId="{6B86022D-481E-454F-B392-A4BF60DA6F1B}" dt="2024-11-05T08:03:54.015" v="50" actId="1076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1CFF4836-B107-42E7-858B-0C1EB58DFD25}"/>
    <pc:docChg chg="custSel modSld">
      <pc:chgData name="瑛莉菜 羽田" userId="64c7e7a027abc1d1" providerId="LiveId" clId="{1CFF4836-B107-42E7-858B-0C1EB58DFD25}" dt="2024-11-26T08:39:41.014" v="30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AFEF471E-CABD-44F7-BD8E-D10C8599CF20}"/>
    <pc:docChg chg="custSel modSld">
      <pc:chgData name="瑛莉菜 羽田" userId="64c7e7a027abc1d1" providerId="LiveId" clId="{AFEF471E-CABD-44F7-BD8E-D10C8599CF20}" dt="2024-11-05T04:18:20.895" v="41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4DE482A5-AEAA-4A87-9865-AAA1B3BBD0DA}"/>
    <pc:docChg chg="custSel modSld">
      <pc:chgData name="瑛莉菜 羽田" userId="64c7e7a027abc1d1" providerId="LiveId" clId="{4DE482A5-AEAA-4A87-9865-AAA1B3BBD0DA}" dt="2024-11-27T07:01:19.529" v="4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6E8C90A8-6011-4271-A8CC-667DF437C118}"/>
    <pc:docChg chg="custSel modSld">
      <pc:chgData name="瑛莉菜 羽田" userId="64c7e7a027abc1d1" providerId="LiveId" clId="{6E8C90A8-6011-4271-A8CC-667DF437C118}" dt="2024-11-05T07:32:36.115" v="73" actId="14100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43DC86B1-8526-474A-960F-19F36B71C805}"/>
    <pc:docChg chg="custSel modSld">
      <pc:chgData name="瑛莉菜 羽田" userId="64c7e7a027abc1d1" providerId="LiveId" clId="{43DC86B1-8526-474A-960F-19F36B71C805}" dt="2024-11-05T03:00:32.439" v="44" actId="1076"/>
      <pc:docMkLst>
        <pc:docMk/>
      </pc:docMkLst>
    </pc:docChg>
  </pc:docChgLst>
  <pc:docChgLst>
    <pc:chgData name="瑛莉菜 羽田" userId="64c7e7a027abc1d1" providerId="LiveId" clId="{C64C9FF5-CE7E-4E84-9132-F5E1CB2F0B76}"/>
    <pc:docChg chg="custSel modSld">
      <pc:chgData name="瑛莉菜 羽田" userId="64c7e7a027abc1d1" providerId="LiveId" clId="{C64C9FF5-CE7E-4E84-9132-F5E1CB2F0B76}" dt="2024-11-27T06:56:24.671" v="219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0B9BB283-B0C2-4554-94AC-13998148B2C3}"/>
    <pc:docChg chg="custSel modSld">
      <pc:chgData name="瑛莉菜 羽田" userId="64c7e7a027abc1d1" providerId="LiveId" clId="{0B9BB283-B0C2-4554-94AC-13998148B2C3}" dt="2024-11-05T08:55:06.198" v="35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F2885D0C-3BEF-4249-9B13-46DFE6DDCAC4}"/>
    <pc:docChg chg="custSel modSld">
      <pc:chgData name="瑛莉菜 羽田" userId="64c7e7a027abc1d1" providerId="LiveId" clId="{F2885D0C-3BEF-4249-9B13-46DFE6DDCAC4}" dt="2024-10-21T07:54:55.558" v="62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D6F4154A-DFD5-4828-B4D5-B73487AC6816}"/>
    <pc:docChg chg="custSel modSld">
      <pc:chgData name="瑛莉菜 羽田" userId="64c7e7a027abc1d1" providerId="LiveId" clId="{D6F4154A-DFD5-4828-B4D5-B73487AC6816}" dt="2024-11-05T04:00:51.242" v="32" actId="14100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ECFB0FD5-7665-4C76-8158-8575B10DD484}"/>
    <pc:docChg chg="custSel modSld">
      <pc:chgData name="瑛莉菜 羽田" userId="64c7e7a027abc1d1" providerId="LiveId" clId="{ECFB0FD5-7665-4C76-8158-8575B10DD484}" dt="2024-11-05T07:49:26.977" v="28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30134796-6E77-4AE5-A1F8-0DF3B0E937CA}"/>
    <pc:docChg chg="custSel modSld">
      <pc:chgData name="瑛莉菜 羽田" userId="64c7e7a027abc1d1" providerId="LiveId" clId="{30134796-6E77-4AE5-A1F8-0DF3B0E937CA}" dt="2024-11-05T03:56:27.903" v="16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FC631B45-9FF1-4E87-B368-2E8F96B74F48}"/>
    <pc:docChg chg="custSel modSld">
      <pc:chgData name="瑛莉菜 羽田" userId="64c7e7a027abc1d1" providerId="LiveId" clId="{FC631B45-9FF1-4E87-B368-2E8F96B74F48}" dt="2024-11-05T07:19:10.709" v="71" actId="1076"/>
      <pc:docMkLst>
        <pc:docMk/>
      </pc:docMkLst>
      <pc:sldChg chg="addSp delSp modSp mod">
        <pc:chgData name="瑛莉菜 羽田" userId="64c7e7a027abc1d1" providerId="LiveId" clId="{FC631B45-9FF1-4E87-B368-2E8F96B74F48}" dt="2024-11-05T07:19:10.709" v="71" actId="1076"/>
        <pc:sldMkLst>
          <pc:docMk/>
          <pc:sldMk cId="4010063240" sldId="375"/>
        </pc:sldMkLst>
        <pc:spChg chg="mod">
          <ac:chgData name="瑛莉菜 羽田" userId="64c7e7a027abc1d1" providerId="LiveId" clId="{FC631B45-9FF1-4E87-B368-2E8F96B74F48}" dt="2024-11-05T07:17:45.695" v="56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C631B45-9FF1-4E87-B368-2E8F96B74F48}" dt="2024-11-05T07:17:24.567" v="2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C631B45-9FF1-4E87-B368-2E8F96B74F48}" dt="2024-11-05T07:18:23.821" v="6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631B45-9FF1-4E87-B368-2E8F96B74F48}" dt="2024-11-05T07:17:06.782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631B45-9FF1-4E87-B368-2E8F96B74F48}" dt="2024-11-05T07:17:15.257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631B45-9FF1-4E87-B368-2E8F96B74F48}" dt="2024-11-05T07:18:25.946" v="64" actId="478"/>
          <ac:picMkLst>
            <pc:docMk/>
            <pc:sldMk cId="4010063240" sldId="375"/>
            <ac:picMk id="5" creationId="{776185DB-44B5-366C-48BA-42C4AACD3800}"/>
          </ac:picMkLst>
        </pc:picChg>
        <pc:picChg chg="add mod">
          <ac:chgData name="瑛莉菜 羽田" userId="64c7e7a027abc1d1" providerId="LiveId" clId="{FC631B45-9FF1-4E87-B368-2E8F96B74F48}" dt="2024-11-05T07:18:54.997" v="68" actId="14100"/>
          <ac:picMkLst>
            <pc:docMk/>
            <pc:sldMk cId="4010063240" sldId="375"/>
            <ac:picMk id="6" creationId="{C0C50FCD-A450-14A5-EE96-2E37653A95B5}"/>
          </ac:picMkLst>
        </pc:picChg>
        <pc:picChg chg="del">
          <ac:chgData name="瑛莉菜 羽田" userId="64c7e7a027abc1d1" providerId="LiveId" clId="{FC631B45-9FF1-4E87-B368-2E8F96B74F48}" dt="2024-11-05T07:18:25.436" v="63" actId="478"/>
          <ac:picMkLst>
            <pc:docMk/>
            <pc:sldMk cId="4010063240" sldId="375"/>
            <ac:picMk id="8" creationId="{731CB5D2-78F3-9725-7FAA-E6156017A37C}"/>
          </ac:picMkLst>
        </pc:picChg>
        <pc:picChg chg="add mod">
          <ac:chgData name="瑛莉菜 羽田" userId="64c7e7a027abc1d1" providerId="LiveId" clId="{FC631B45-9FF1-4E87-B368-2E8F96B74F48}" dt="2024-11-05T07:19:10.709" v="71" actId="1076"/>
          <ac:picMkLst>
            <pc:docMk/>
            <pc:sldMk cId="4010063240" sldId="375"/>
            <ac:picMk id="9" creationId="{DECFA8BC-B3D2-5339-000C-0366107D7C10}"/>
          </ac:picMkLst>
        </pc:picChg>
      </pc:sldChg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92548E3F-C3CF-4E4B-A34E-3164AB18902E}"/>
    <pc:docChg chg="custSel modSld">
      <pc:chgData name="瑛莉菜 羽田" userId="64c7e7a027abc1d1" providerId="LiveId" clId="{92548E3F-C3CF-4E4B-A34E-3164AB18902E}" dt="2024-11-05T04:02:26.689" v="1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E0E80C51-EC79-40FE-8E2A-954C439079E7}"/>
    <pc:docChg chg="custSel modSld">
      <pc:chgData name="瑛莉菜 羽田" userId="64c7e7a027abc1d1" providerId="LiveId" clId="{E0E80C51-EC79-40FE-8E2A-954C439079E7}" dt="2024-11-05T04:04:08.881" v="11" actId="14100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9E309F5B-2148-498D-BEA9-FDF9569CEEEB}"/>
    <pc:docChg chg="custSel modSld">
      <pc:chgData name="瑛莉菜 羽田" userId="64c7e7a027abc1d1" providerId="LiveId" clId="{9E309F5B-2148-498D-BEA9-FDF9569CEEEB}" dt="2024-11-05T04:16:27.269" v="23" actId="1076"/>
      <pc:docMkLst>
        <pc:docMk/>
      </pc:docMkLst>
      <pc:sldChg chg="addSp delSp modSp mod">
        <pc:chgData name="瑛莉菜 羽田" userId="64c7e7a027abc1d1" providerId="LiveId" clId="{9E309F5B-2148-498D-BEA9-FDF9569CEEEB}" dt="2024-11-05T04:16:27.269" v="23" actId="1076"/>
        <pc:sldMkLst>
          <pc:docMk/>
          <pc:sldMk cId="4010063240" sldId="375"/>
        </pc:sldMkLst>
        <pc:spChg chg="mod">
          <ac:chgData name="瑛莉菜 羽田" userId="64c7e7a027abc1d1" providerId="LiveId" clId="{9E309F5B-2148-498D-BEA9-FDF9569CEEEB}" dt="2024-11-05T04:15:41.985" v="1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9E309F5B-2148-498D-BEA9-FDF9569CEEEB}" dt="2024-11-05T04:16:01.099" v="1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309F5B-2148-498D-BEA9-FDF9569CEEEB}" dt="2024-11-05T04:15:20.0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309F5B-2148-498D-BEA9-FDF9569CEEEB}" dt="2024-11-05T04:15:31.771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E309F5B-2148-498D-BEA9-FDF9569CEEEB}" dt="2024-11-05T04:16:03.380" v="16" actId="478"/>
          <ac:picMkLst>
            <pc:docMk/>
            <pc:sldMk cId="4010063240" sldId="375"/>
            <ac:picMk id="5" creationId="{ACA47B3D-8C17-BA49-85F6-4C95AF1B6DDA}"/>
          </ac:picMkLst>
        </pc:picChg>
        <pc:picChg chg="add mod">
          <ac:chgData name="瑛莉菜 羽田" userId="64c7e7a027abc1d1" providerId="LiveId" clId="{9E309F5B-2148-498D-BEA9-FDF9569CEEEB}" dt="2024-11-05T04:16:16.240" v="20" actId="14100"/>
          <ac:picMkLst>
            <pc:docMk/>
            <pc:sldMk cId="4010063240" sldId="375"/>
            <ac:picMk id="6" creationId="{967F45D1-D2C4-7B3B-C003-51C7FAB18A86}"/>
          </ac:picMkLst>
        </pc:picChg>
        <pc:picChg chg="del">
          <ac:chgData name="瑛莉菜 羽田" userId="64c7e7a027abc1d1" providerId="LiveId" clId="{9E309F5B-2148-498D-BEA9-FDF9569CEEEB}" dt="2024-11-05T04:16:02.876" v="15" actId="478"/>
          <ac:picMkLst>
            <pc:docMk/>
            <pc:sldMk cId="4010063240" sldId="375"/>
            <ac:picMk id="8" creationId="{80217A64-8763-4C9A-5514-E05DA1223587}"/>
          </ac:picMkLst>
        </pc:picChg>
        <pc:picChg chg="add mod">
          <ac:chgData name="瑛莉菜 羽田" userId="64c7e7a027abc1d1" providerId="LiveId" clId="{9E309F5B-2148-498D-BEA9-FDF9569CEEEB}" dt="2024-11-05T04:16:27.269" v="23" actId="1076"/>
          <ac:picMkLst>
            <pc:docMk/>
            <pc:sldMk cId="4010063240" sldId="375"/>
            <ac:picMk id="9" creationId="{CC9FBEF5-E1D3-EA67-EACA-25714F34DE82}"/>
          </ac:picMkLst>
        </pc:picChg>
      </pc:sldChg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E937B59B-5C56-43B5-94C6-46AA0F34BFB9}"/>
    <pc:docChg chg="custSel modSld">
      <pc:chgData name="瑛莉菜 羽田" userId="64c7e7a027abc1d1" providerId="LiveId" clId="{E937B59B-5C56-43B5-94C6-46AA0F34BFB9}" dt="2024-11-05T04:14:46.381" v="42" actId="1076"/>
      <pc:docMkLst>
        <pc:docMk/>
      </pc:docMkLst>
    </pc:docChg>
  </pc:docChgLst>
  <pc:docChgLst>
    <pc:chgData name="瑛莉菜 羽田" userId="64c7e7a027abc1d1" providerId="LiveId" clId="{F0CBFA70-4FA4-4894-81CC-0FE9DEF41500}"/>
    <pc:docChg chg="custSel modSld">
      <pc:chgData name="瑛莉菜 羽田" userId="64c7e7a027abc1d1" providerId="LiveId" clId="{F0CBFA70-4FA4-4894-81CC-0FE9DEF41500}" dt="2024-11-05T04:09:44.736" v="21" actId="1076"/>
      <pc:docMkLst>
        <pc:docMk/>
      </pc:docMkLst>
    </pc:docChg>
  </pc:docChgLst>
  <pc:docChgLst>
    <pc:chgData name="瑛莉菜 羽田" userId="64c7e7a027abc1d1" providerId="LiveId" clId="{38A017B6-B374-4625-A9BB-FB28D8B03C58}"/>
    <pc:docChg chg="custSel modSld">
      <pc:chgData name="瑛莉菜 羽田" userId="64c7e7a027abc1d1" providerId="LiveId" clId="{38A017B6-B374-4625-A9BB-FB28D8B03C58}" dt="2024-11-05T07:38:26.325" v="28" actId="1076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</pc:docChg>
  </pc:docChgLst>
  <pc:docChgLst>
    <pc:chgData name="瑛莉菜 羽田" userId="64c7e7a027abc1d1" providerId="LiveId" clId="{25FB4B5D-C41E-42BD-BB27-639D5805F3A0}"/>
    <pc:docChg chg="custSel modSld">
      <pc:chgData name="瑛莉菜 羽田" userId="64c7e7a027abc1d1" providerId="LiveId" clId="{25FB4B5D-C41E-42BD-BB27-639D5805F3A0}" dt="2024-11-05T03:11:20.527" v="42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9C2FD1D1-B183-4291-B0EF-F10A137D7FE1}"/>
    <pc:docChg chg="custSel modSld">
      <pc:chgData name="瑛莉菜 羽田" userId="64c7e7a027abc1d1" providerId="LiveId" clId="{9C2FD1D1-B183-4291-B0EF-F10A137D7FE1}" dt="2024-10-21T08:45:00.045" v="23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5E65BF66-3297-44D4-9B3F-E518B8789EAA}"/>
    <pc:docChg chg="custSel modSld">
      <pc:chgData name="瑛莉菜 羽田" userId="64c7e7a027abc1d1" providerId="LiveId" clId="{5E65BF66-3297-44D4-9B3F-E518B8789EAA}" dt="2024-10-21T08:28:19.305" v="54" actId="1076"/>
      <pc:docMkLst>
        <pc:docMk/>
      </pc:docMkLst>
    </pc:docChg>
  </pc:docChgLst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F15D61F9-AB3B-44F9-9660-85E58C074531}"/>
    <pc:docChg chg="custSel modSld">
      <pc:chgData name="瑛莉菜 羽田" userId="64c7e7a027abc1d1" providerId="LiveId" clId="{F15D61F9-AB3B-44F9-9660-85E58C074531}" dt="2024-10-21T07:51:57.982" v="59" actId="1076"/>
      <pc:docMkLst>
        <pc:docMk/>
      </pc:docMkLst>
    </pc:docChg>
  </pc:docChgLst>
  <pc:docChgLst>
    <pc:chgData name="瑛莉菜 羽田" userId="64c7e7a027abc1d1" providerId="LiveId" clId="{113778C6-CB63-4052-8E41-A1D081FA36D9}"/>
    <pc:docChg chg="custSel modSld">
      <pc:chgData name="瑛莉菜 羽田" userId="64c7e7a027abc1d1" providerId="LiveId" clId="{113778C6-CB63-4052-8E41-A1D081FA36D9}" dt="2024-11-05T07:42:02.270" v="41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DC33B14B-538B-417C-81E2-70BD0C5A3F8B}"/>
    <pc:docChg chg="custSel modSld">
      <pc:chgData name="瑛莉菜 羽田" userId="64c7e7a027abc1d1" providerId="LiveId" clId="{DC33B14B-538B-417C-81E2-70BD0C5A3F8B}" dt="2024-11-05T08:50:28.582" v="51" actId="14100"/>
      <pc:docMkLst>
        <pc:docMk/>
      </pc:docMkLst>
      <pc:sldChg chg="addSp delSp modSp mod">
        <pc:chgData name="瑛莉菜 羽田" userId="64c7e7a027abc1d1" providerId="LiveId" clId="{DC33B14B-538B-417C-81E2-70BD0C5A3F8B}" dt="2024-11-05T08:50:28.582" v="51" actId="14100"/>
        <pc:sldMkLst>
          <pc:docMk/>
          <pc:sldMk cId="4010063240" sldId="375"/>
        </pc:sldMkLst>
        <pc:spChg chg="mod">
          <ac:chgData name="瑛莉菜 羽田" userId="64c7e7a027abc1d1" providerId="LiveId" clId="{DC33B14B-538B-417C-81E2-70BD0C5A3F8B}" dt="2024-11-05T08:48:16.290" v="2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C33B14B-538B-417C-81E2-70BD0C5A3F8B}" dt="2024-11-05T08:47:20.672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C33B14B-538B-417C-81E2-70BD0C5A3F8B}" dt="2024-11-05T08:48:37.271" v="3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C33B14B-538B-417C-81E2-70BD0C5A3F8B}" dt="2024-11-05T08:49:14.021" v="34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C33B14B-538B-417C-81E2-70BD0C5A3F8B}" dt="2024-11-05T08:45:50.177" v="9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DC33B14B-538B-417C-81E2-70BD0C5A3F8B}" dt="2024-11-05T08:49:36.963" v="38" actId="14100"/>
          <ac:picMkLst>
            <pc:docMk/>
            <pc:sldMk cId="4010063240" sldId="375"/>
            <ac:picMk id="5" creationId="{18799298-BDBC-5E12-9AD5-E1FB46D9B34A}"/>
          </ac:picMkLst>
        </pc:picChg>
        <pc:picChg chg="del">
          <ac:chgData name="瑛莉菜 羽田" userId="64c7e7a027abc1d1" providerId="LiveId" clId="{DC33B14B-538B-417C-81E2-70BD0C5A3F8B}" dt="2024-11-05T08:48:39.453" v="33" actId="478"/>
          <ac:picMkLst>
            <pc:docMk/>
            <pc:sldMk cId="4010063240" sldId="375"/>
            <ac:picMk id="6" creationId="{3263CAA3-3147-0C20-8181-DD8EA653B66B}"/>
          </ac:picMkLst>
        </pc:picChg>
        <pc:picChg chg="add mod">
          <ac:chgData name="瑛莉菜 羽田" userId="64c7e7a027abc1d1" providerId="LiveId" clId="{DC33B14B-538B-417C-81E2-70BD0C5A3F8B}" dt="2024-11-05T08:50:14.213" v="47" actId="1076"/>
          <ac:picMkLst>
            <pc:docMk/>
            <pc:sldMk cId="4010063240" sldId="375"/>
            <ac:picMk id="8" creationId="{5CE0D8D0-15DC-FEC2-1DEC-E6DEF29A4850}"/>
          </ac:picMkLst>
        </pc:picChg>
        <pc:picChg chg="del">
          <ac:chgData name="瑛莉菜 羽田" userId="64c7e7a027abc1d1" providerId="LiveId" clId="{DC33B14B-538B-417C-81E2-70BD0C5A3F8B}" dt="2024-11-05T08:48:38.865" v="32" actId="478"/>
          <ac:picMkLst>
            <pc:docMk/>
            <pc:sldMk cId="4010063240" sldId="375"/>
            <ac:picMk id="9" creationId="{1556DE56-124F-E428-4A3B-B365F9B01D7B}"/>
          </ac:picMkLst>
        </pc:picChg>
        <pc:picChg chg="add mod">
          <ac:chgData name="瑛莉菜 羽田" userId="64c7e7a027abc1d1" providerId="LiveId" clId="{DC33B14B-538B-417C-81E2-70BD0C5A3F8B}" dt="2024-11-05T08:50:28.582" v="51" actId="14100"/>
          <ac:picMkLst>
            <pc:docMk/>
            <pc:sldMk cId="4010063240" sldId="375"/>
            <ac:picMk id="54" creationId="{8A9CCA70-CA3F-564E-2F4F-007D4C85FAE0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8FAA4852-4404-454F-BF9F-A5BF6DBC3589}"/>
    <pc:docChg chg="undo custSel modSld">
      <pc:chgData name="瑛莉菜 羽田" userId="64c7e7a027abc1d1" providerId="LiveId" clId="{8FAA4852-4404-454F-BF9F-A5BF6DBC3589}" dt="2024-10-21T08:01:09.440" v="39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98B543F0-FB8F-4F6B-A41C-95CAC52D1998}"/>
    <pc:docChg chg="custSel modSld">
      <pc:chgData name="瑛莉菜 羽田" userId="64c7e7a027abc1d1" providerId="LiveId" clId="{98B543F0-FB8F-4F6B-A41C-95CAC52D1998}" dt="2024-11-05T03:09:21.447" v="43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2024/11/27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ビールジョッキ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(435ml)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H162×W75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パッド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ガラス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4243635" y="2212318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322112" y="6621873"/>
            <a:ext cx="4298519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1500"/>
              </a:spcAft>
            </a:pP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パッド印刷範囲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</a:t>
            </a:r>
            <a:r>
              <a:rPr lang="en-US" altLang="ja-JP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H30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×W30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）以内</a:t>
            </a: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>
              <a:spcAft>
                <a:spcPts val="1500"/>
              </a:spcAft>
            </a:pPr>
            <a:r>
              <a:rPr lang="ja-JP" altLang="en-US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印刷色：黒・白・金・銀・</a:t>
            </a:r>
            <a:r>
              <a:rPr lang="en-US" altLang="ja-JP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DIC/PANTONE</a:t>
            </a:r>
            <a:r>
              <a:rPr lang="ja-JP" altLang="en-US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からご指定ください。</a:t>
            </a:r>
            <a:br>
              <a:rPr lang="ja-JP" altLang="en-US" sz="1050" dirty="0"/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FD8740C5-D89E-1F77-BEBD-004F90F531CB}"/>
              </a:ext>
            </a:extLst>
          </p:cNvPr>
          <p:cNvSpPr txBox="1"/>
          <p:nvPr/>
        </p:nvSpPr>
        <p:spPr>
          <a:xfrm>
            <a:off x="1315155" y="5786263"/>
            <a:ext cx="4495809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定番のビールジョッキです。</a:t>
            </a: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350ml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の缶ビールが注ぎきれる中ジョッキサイズです。</a:t>
            </a:r>
            <a:endParaRPr lang="ja-JP" altLang="en-US" sz="105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DCD7CF61-D163-3171-25C3-E81712A6EC39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1427454" y="941176"/>
            <a:ext cx="3446848" cy="4284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20083</TotalTime>
  <Words>158</Words>
  <Application>Microsoft Office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2024-11-27T07:01:21Z</dcterms:modified>
</cp:coreProperties>
</file>