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>
            <a:cxnSpLocks/>
          </p:cNvCxnSpPr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>
            <a:cxnSpLocks/>
          </p:cNvCxnSpPr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>
            <a:cxnSpLocks/>
          </p:cNvCxnSpPr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メタカップ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(700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ml)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直径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89(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直径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56)×H177mm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CMYK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>
            <a:cxnSpLocks/>
          </p:cNvCxnSpPr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>
            <a:cxnSpLocks/>
          </p:cNvCxnSpPr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74554" y="6001706"/>
            <a:ext cx="426071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メタリック加工</a:t>
            </a:r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が可能な肉薄タイプのカップです。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ドリンクを入れるもよし、ポップコーンや唐揚げ等のフードを入れるもよし。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特殊な印刷加工で今までできなかったブランディングとプロモーションができるカップです。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87511" y="6564912"/>
            <a:ext cx="4298519" cy="1931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H192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×W271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）以内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>
              <a:spcAft>
                <a:spcPts val="1500"/>
              </a:spcAft>
            </a:pP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本製品は一周印刷が可能ですが、つなぎ目部分に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en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程度の余白が生じる場合がございます。</a:t>
            </a:r>
            <a:br>
              <a:rPr lang="ja-JP" altLang="en-US" sz="1050"/>
            </a:b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カップの底部分は透明となります。</a:t>
            </a: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en-US" altLang="ja-JP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19599578-50D2-C11D-0680-DB2A3B905972}"/>
              </a:ext>
            </a:extLst>
          </p:cNvPr>
          <p:cNvSpPr/>
          <p:nvPr/>
        </p:nvSpPr>
        <p:spPr>
          <a:xfrm>
            <a:off x="6392198" y="310976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梱包形態：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A6952F7F-FC5C-4CB6-A1FD-293DA891CC73}"/>
              </a:ext>
            </a:extLst>
          </p:cNvPr>
          <p:cNvSpPr/>
          <p:nvPr/>
        </p:nvSpPr>
        <p:spPr>
          <a:xfrm>
            <a:off x="7311375" y="3109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個別袋入り＋スタッキング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40632059-3EF9-6EB0-38AD-C1231AEC3E51}"/>
              </a:ext>
            </a:extLst>
          </p:cNvPr>
          <p:cNvSpPr/>
          <p:nvPr/>
        </p:nvSpPr>
        <p:spPr>
          <a:xfrm>
            <a:off x="6133146" y="3473321"/>
            <a:ext cx="1167212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最小ロット：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6AC75B2A-C7B7-5879-C34C-CA8E5CC5744E}"/>
              </a:ext>
            </a:extLst>
          </p:cNvPr>
          <p:cNvSpPr/>
          <p:nvPr/>
        </p:nvSpPr>
        <p:spPr>
          <a:xfrm>
            <a:off x="7311375" y="347316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〜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0" name="図 99">
            <a:extLst>
              <a:ext uri="{FF2B5EF4-FFF2-40B4-BE49-F238E27FC236}">
                <a16:creationId xmlns:a16="http://schemas.microsoft.com/office/drawing/2014/main" id="{FCEA1486-CE4D-CE62-2FB3-E4C6BCFC31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766" t="8628" r="24228" b="8750"/>
          <a:stretch/>
        </p:blipFill>
        <p:spPr>
          <a:xfrm>
            <a:off x="668673" y="811636"/>
            <a:ext cx="2513324" cy="4071218"/>
          </a:xfrm>
          <a:prstGeom prst="rect">
            <a:avLst/>
          </a:prstGeom>
        </p:spPr>
      </p:pic>
      <p:pic>
        <p:nvPicPr>
          <p:cNvPr id="86" name="図 85">
            <a:extLst>
              <a:ext uri="{FF2B5EF4-FFF2-40B4-BE49-F238E27FC236}">
                <a16:creationId xmlns:a16="http://schemas.microsoft.com/office/drawing/2014/main" id="{27872FF0-CDF8-F7F2-212B-CF6DDDB6A3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0973" y="2825286"/>
            <a:ext cx="2005749" cy="200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20123</TotalTime>
  <Words>233</Words>
  <Application>Microsoft Macintosh PowerPoint</Application>
  <PresentationFormat>ユーザー設定</PresentationFormat>
  <Paragraphs>42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2024-12-26T08:48:35Z</dcterms:modified>
</cp:coreProperties>
</file>