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-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(500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56)×H136mm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H153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×W269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FC367860-935B-83A3-B97C-2F20F17AA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910" y="2953704"/>
            <a:ext cx="2063566" cy="2063566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14872302-A512-0902-9E23-BD2C2C0BFE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21" t="33031" r="19161" b="20527"/>
          <a:stretch/>
        </p:blipFill>
        <p:spPr>
          <a:xfrm>
            <a:off x="670520" y="1365202"/>
            <a:ext cx="3066819" cy="228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20116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2024-12-26T08:41:14Z</dcterms:modified>
</cp:coreProperties>
</file>