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ブランジェリー メール 耐熱ダブルウォールグラス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84135" y="174661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292295" y="180824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φ80×98mm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195968" y="209139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9123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84135" y="245316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292295" y="2342020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ホウケイ酸ガラス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84135" y="286330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92295" y="2863141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ブランジェリー メール・耐熱ダブルウォールグラス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セットは、ホットな飲み物を入れても手に熱さを感じにくく、コールドドリンクは結露しにくい、お洒落と快適性が光るペアグラスです。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ロゴが箔押しされた化粧箱に入っているため高級感もあり、ノベルティや記念品にぴったりです。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84135" y="328085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292295" y="3280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110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×89×89mm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8100B650-9CB1-CA0F-5CFA-276A9ADC18F5}"/>
              </a:ext>
            </a:extLst>
          </p:cNvPr>
          <p:cNvSpPr/>
          <p:nvPr/>
        </p:nvSpPr>
        <p:spPr>
          <a:xfrm>
            <a:off x="6371778" y="141701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04EE981A-2C8D-04ED-C51A-D0AF1A340498}"/>
              </a:ext>
            </a:extLst>
          </p:cNvPr>
          <p:cNvSpPr/>
          <p:nvPr/>
        </p:nvSpPr>
        <p:spPr>
          <a:xfrm>
            <a:off x="7279938" y="14786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D6B09CC3-6B04-658D-EF01-2331DC5E8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934" y="1016021"/>
            <a:ext cx="4413131" cy="4413131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322A10B1-03F8-3B36-87F1-0EE429108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7607" y="5795252"/>
            <a:ext cx="1744661" cy="1744661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16C01D3C-2E6A-DCB1-BEED-0FE3578FB9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6942" y="5765363"/>
            <a:ext cx="1759848" cy="175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18066</TotalTime>
  <Words>170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2025-06-26T08:41:35Z</dcterms:modified>
</cp:coreProperties>
</file>